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5" r:id="rId4"/>
    <p:sldId id="266" r:id="rId5"/>
    <p:sldId id="267" r:id="rId6"/>
    <p:sldId id="268" r:id="rId7"/>
    <p:sldId id="261" r:id="rId8"/>
    <p:sldId id="258" r:id="rId9"/>
    <p:sldId id="259" r:id="rId10"/>
    <p:sldId id="260" r:id="rId11"/>
    <p:sldId id="270" r:id="rId12"/>
    <p:sldId id="262" r:id="rId13"/>
    <p:sldId id="263" r:id="rId14"/>
    <p:sldId id="264"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35B61-C3A5-43C2-9122-CC89346EFD7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ru-RU"/>
        </a:p>
      </dgm:t>
    </dgm:pt>
    <dgm:pt modelId="{87080BDE-BC58-4007-B6FB-E7A58D5FB182}">
      <dgm:prSet phldrT="[Текст]"/>
      <dgm:spPr>
        <a:solidFill>
          <a:srgbClr val="FF0000"/>
        </a:solidFill>
      </dgm:spPr>
      <dgm:t>
        <a:bodyPr/>
        <a:lstStyle/>
        <a:p>
          <a:r>
            <a:rPr lang="uk-UA" b="1" dirty="0" smtClean="0">
              <a:solidFill>
                <a:schemeClr val="bg1"/>
              </a:solidFill>
            </a:rPr>
            <a:t>Культ насильства в суспільстві</a:t>
          </a:r>
          <a:endParaRPr lang="ru-RU" b="1" dirty="0">
            <a:solidFill>
              <a:schemeClr val="bg1"/>
            </a:solidFill>
          </a:endParaRPr>
        </a:p>
      </dgm:t>
    </dgm:pt>
    <dgm:pt modelId="{353E5AEF-F12F-46AE-A927-626B1DCCA773}" type="parTrans" cxnId="{FB8AAEB5-DE88-47B6-A9B7-F35EF7521B06}">
      <dgm:prSet/>
      <dgm:spPr/>
      <dgm:t>
        <a:bodyPr/>
        <a:lstStyle/>
        <a:p>
          <a:endParaRPr lang="ru-RU"/>
        </a:p>
      </dgm:t>
    </dgm:pt>
    <dgm:pt modelId="{54DE77C6-6CA5-42BE-B280-AC158D4C373E}" type="sibTrans" cxnId="{FB8AAEB5-DE88-47B6-A9B7-F35EF7521B06}">
      <dgm:prSet/>
      <dgm:spPr/>
      <dgm:t>
        <a:bodyPr/>
        <a:lstStyle/>
        <a:p>
          <a:endParaRPr lang="ru-RU"/>
        </a:p>
      </dgm:t>
    </dgm:pt>
    <dgm:pt modelId="{F4CF417B-1D55-456E-85C0-EAC50997A451}">
      <dgm:prSet phldrT="[Текст]"/>
      <dgm:spPr>
        <a:solidFill>
          <a:srgbClr val="00B050"/>
        </a:solidFill>
      </dgm:spPr>
      <dgm:t>
        <a:bodyPr/>
        <a:lstStyle/>
        <a:p>
          <a:r>
            <a:rPr lang="uk-UA" b="1" dirty="0" smtClean="0">
              <a:solidFill>
                <a:schemeClr val="bg1"/>
              </a:solidFill>
            </a:rPr>
            <a:t>Негативний вплив ЗМІ</a:t>
          </a:r>
          <a:endParaRPr lang="ru-RU" b="1" dirty="0">
            <a:solidFill>
              <a:schemeClr val="bg1"/>
            </a:solidFill>
          </a:endParaRPr>
        </a:p>
      </dgm:t>
    </dgm:pt>
    <dgm:pt modelId="{B6536D89-A70A-4382-9EDB-94D0C5DE707D}" type="parTrans" cxnId="{6D5EDA8A-C83C-4CC4-9026-FF7CF38D9C8B}">
      <dgm:prSet/>
      <dgm:spPr/>
      <dgm:t>
        <a:bodyPr/>
        <a:lstStyle/>
        <a:p>
          <a:endParaRPr lang="ru-RU"/>
        </a:p>
      </dgm:t>
    </dgm:pt>
    <dgm:pt modelId="{26A6534F-9A4F-4063-8F09-160F3DB9017F}" type="sibTrans" cxnId="{6D5EDA8A-C83C-4CC4-9026-FF7CF38D9C8B}">
      <dgm:prSet/>
      <dgm:spPr/>
      <dgm:t>
        <a:bodyPr/>
        <a:lstStyle/>
        <a:p>
          <a:endParaRPr lang="ru-RU"/>
        </a:p>
      </dgm:t>
    </dgm:pt>
    <dgm:pt modelId="{95E17A2B-0DF1-4825-8927-8EF91B128066}">
      <dgm:prSet phldrT="[Текст]"/>
      <dgm:spPr>
        <a:solidFill>
          <a:srgbClr val="7030A0"/>
        </a:solidFill>
      </dgm:spPr>
      <dgm:t>
        <a:bodyPr/>
        <a:lstStyle/>
        <a:p>
          <a:r>
            <a:rPr lang="uk-UA" b="1" dirty="0" smtClean="0">
              <a:solidFill>
                <a:schemeClr val="bg1"/>
              </a:solidFill>
            </a:rPr>
            <a:t>Низький рівень виховання</a:t>
          </a:r>
          <a:endParaRPr lang="ru-RU" b="1" dirty="0">
            <a:solidFill>
              <a:schemeClr val="bg1"/>
            </a:solidFill>
          </a:endParaRPr>
        </a:p>
      </dgm:t>
    </dgm:pt>
    <dgm:pt modelId="{430030D2-F75F-4F8E-90C9-2ACA124349C4}" type="parTrans" cxnId="{1DD2E313-3E41-42AE-9650-FC7C6A18C764}">
      <dgm:prSet/>
      <dgm:spPr/>
      <dgm:t>
        <a:bodyPr/>
        <a:lstStyle/>
        <a:p>
          <a:endParaRPr lang="ru-RU"/>
        </a:p>
      </dgm:t>
    </dgm:pt>
    <dgm:pt modelId="{ABDFC982-488E-4CF4-8A3E-A807A52E7D99}" type="sibTrans" cxnId="{1DD2E313-3E41-42AE-9650-FC7C6A18C764}">
      <dgm:prSet/>
      <dgm:spPr/>
      <dgm:t>
        <a:bodyPr/>
        <a:lstStyle/>
        <a:p>
          <a:endParaRPr lang="ru-RU"/>
        </a:p>
      </dgm:t>
    </dgm:pt>
    <dgm:pt modelId="{EE0A9E1F-D830-4502-B479-48C9264BC6EB}">
      <dgm:prSet phldrT="[Текст]"/>
      <dgm:spPr>
        <a:solidFill>
          <a:srgbClr val="00B0F0"/>
        </a:solidFill>
      </dgm:spPr>
      <dgm:t>
        <a:bodyPr/>
        <a:lstStyle/>
        <a:p>
          <a:r>
            <a:rPr lang="uk-UA" b="1" dirty="0" smtClean="0">
              <a:solidFill>
                <a:schemeClr val="tx1"/>
              </a:solidFill>
            </a:rPr>
            <a:t>Гіперопіка</a:t>
          </a:r>
          <a:endParaRPr lang="ru-RU" b="1" dirty="0">
            <a:solidFill>
              <a:schemeClr val="tx1"/>
            </a:solidFill>
          </a:endParaRPr>
        </a:p>
      </dgm:t>
    </dgm:pt>
    <dgm:pt modelId="{AAC111DC-858B-48A7-9279-0201EF4FF709}" type="parTrans" cxnId="{56BAD735-59E4-473C-831B-A533C85D6BA1}">
      <dgm:prSet/>
      <dgm:spPr/>
      <dgm:t>
        <a:bodyPr/>
        <a:lstStyle/>
        <a:p>
          <a:endParaRPr lang="ru-RU"/>
        </a:p>
      </dgm:t>
    </dgm:pt>
    <dgm:pt modelId="{7C412C05-1119-4E98-BB1A-FF743BBAA78E}" type="sibTrans" cxnId="{56BAD735-59E4-473C-831B-A533C85D6BA1}">
      <dgm:prSet/>
      <dgm:spPr/>
      <dgm:t>
        <a:bodyPr/>
        <a:lstStyle/>
        <a:p>
          <a:endParaRPr lang="ru-RU"/>
        </a:p>
      </dgm:t>
    </dgm:pt>
    <dgm:pt modelId="{434A7DE8-ADBC-40F0-8FA2-B51B6306DA6A}">
      <dgm:prSet phldrT="[Текст]"/>
      <dgm:spPr>
        <a:solidFill>
          <a:srgbClr val="FFC000"/>
        </a:solidFill>
      </dgm:spPr>
      <dgm:t>
        <a:bodyPr/>
        <a:lstStyle/>
        <a:p>
          <a:r>
            <a:rPr lang="uk-UA" b="1" dirty="0" smtClean="0">
              <a:solidFill>
                <a:schemeClr val="tx1"/>
              </a:solidFill>
            </a:rPr>
            <a:t>Байдужість з боку батьків</a:t>
          </a:r>
          <a:endParaRPr lang="ru-RU" b="1" dirty="0">
            <a:solidFill>
              <a:schemeClr val="tx1"/>
            </a:solidFill>
          </a:endParaRPr>
        </a:p>
      </dgm:t>
    </dgm:pt>
    <dgm:pt modelId="{88FE33CC-AAE7-4C30-BEB4-F860334AD80A}" type="parTrans" cxnId="{9468D009-0488-4A83-B6DB-E9A87D54B191}">
      <dgm:prSet/>
      <dgm:spPr/>
      <dgm:t>
        <a:bodyPr/>
        <a:lstStyle/>
        <a:p>
          <a:endParaRPr lang="ru-RU"/>
        </a:p>
      </dgm:t>
    </dgm:pt>
    <dgm:pt modelId="{4B881B2D-1E4B-435C-81B9-741F82497ADC}" type="sibTrans" cxnId="{9468D009-0488-4A83-B6DB-E9A87D54B191}">
      <dgm:prSet/>
      <dgm:spPr/>
      <dgm:t>
        <a:bodyPr/>
        <a:lstStyle/>
        <a:p>
          <a:endParaRPr lang="ru-RU"/>
        </a:p>
      </dgm:t>
    </dgm:pt>
    <dgm:pt modelId="{B37A17F1-CEF3-4F47-B74A-F0E053ED065F}">
      <dgm:prSet/>
      <dgm:spPr>
        <a:solidFill>
          <a:srgbClr val="66FF33"/>
        </a:solidFill>
      </dgm:spPr>
      <dgm:t>
        <a:bodyPr/>
        <a:lstStyle/>
        <a:p>
          <a:r>
            <a:rPr lang="uk-UA" b="1" dirty="0" smtClean="0">
              <a:solidFill>
                <a:schemeClr val="tx1"/>
              </a:solidFill>
            </a:rPr>
            <a:t>Комп'ютерні ігри</a:t>
          </a:r>
          <a:endParaRPr lang="ru-RU" b="1" dirty="0">
            <a:solidFill>
              <a:schemeClr val="tx1"/>
            </a:solidFill>
          </a:endParaRPr>
        </a:p>
      </dgm:t>
    </dgm:pt>
    <dgm:pt modelId="{E785017F-DE43-4CC7-A44C-81A4A9A074E2}" type="parTrans" cxnId="{66B64FA6-CCC3-4493-B9C6-4F5D8E9CF7D6}">
      <dgm:prSet/>
      <dgm:spPr/>
      <dgm:t>
        <a:bodyPr/>
        <a:lstStyle/>
        <a:p>
          <a:endParaRPr lang="ru-RU"/>
        </a:p>
      </dgm:t>
    </dgm:pt>
    <dgm:pt modelId="{3DDD6CAD-1D1E-477A-9224-69EB192012E7}" type="sibTrans" cxnId="{66B64FA6-CCC3-4493-B9C6-4F5D8E9CF7D6}">
      <dgm:prSet/>
      <dgm:spPr/>
      <dgm:t>
        <a:bodyPr/>
        <a:lstStyle/>
        <a:p>
          <a:endParaRPr lang="ru-RU"/>
        </a:p>
      </dgm:t>
    </dgm:pt>
    <dgm:pt modelId="{C981B64B-39F3-4FF7-A20F-42D362BBEB19}">
      <dgm:prSet/>
      <dgm:spPr>
        <a:solidFill>
          <a:srgbClr val="0066FF"/>
        </a:solidFill>
      </dgm:spPr>
      <dgm:t>
        <a:bodyPr/>
        <a:lstStyle/>
        <a:p>
          <a:r>
            <a:rPr lang="uk-UA" b="1" dirty="0" smtClean="0">
              <a:solidFill>
                <a:schemeClr val="bg1"/>
              </a:solidFill>
            </a:rPr>
            <a:t>Що впливає на агресивну поведінку дітей?</a:t>
          </a:r>
          <a:endParaRPr lang="ru-RU" b="1" dirty="0">
            <a:solidFill>
              <a:schemeClr val="bg1"/>
            </a:solidFill>
          </a:endParaRPr>
        </a:p>
      </dgm:t>
    </dgm:pt>
    <dgm:pt modelId="{7624A413-7EB2-40C3-8F13-2ACB79D2316A}" type="parTrans" cxnId="{7B3849A2-1129-4B4B-9D01-352329F4DF53}">
      <dgm:prSet/>
      <dgm:spPr/>
      <dgm:t>
        <a:bodyPr/>
        <a:lstStyle/>
        <a:p>
          <a:endParaRPr lang="ru-RU"/>
        </a:p>
      </dgm:t>
    </dgm:pt>
    <dgm:pt modelId="{E426DFFB-E2FF-432B-BAD7-B520E30B3998}" type="sibTrans" cxnId="{7B3849A2-1129-4B4B-9D01-352329F4DF53}">
      <dgm:prSet/>
      <dgm:spPr/>
      <dgm:t>
        <a:bodyPr/>
        <a:lstStyle/>
        <a:p>
          <a:endParaRPr lang="ru-RU"/>
        </a:p>
      </dgm:t>
    </dgm:pt>
    <dgm:pt modelId="{72C90C87-09C2-4267-8499-EF963CFB64A5}" type="pres">
      <dgm:prSet presAssocID="{92635B61-C3A5-43C2-9122-CC89346EFD76}" presName="diagram" presStyleCnt="0">
        <dgm:presLayoutVars>
          <dgm:dir/>
          <dgm:resizeHandles val="exact"/>
        </dgm:presLayoutVars>
      </dgm:prSet>
      <dgm:spPr/>
    </dgm:pt>
    <dgm:pt modelId="{2271256B-7303-496C-807B-C9DDEAFF4097}" type="pres">
      <dgm:prSet presAssocID="{87080BDE-BC58-4007-B6FB-E7A58D5FB182}" presName="node" presStyleLbl="node1" presStyleIdx="0" presStyleCnt="7">
        <dgm:presLayoutVars>
          <dgm:bulletEnabled val="1"/>
        </dgm:presLayoutVars>
      </dgm:prSet>
      <dgm:spPr/>
      <dgm:t>
        <a:bodyPr/>
        <a:lstStyle/>
        <a:p>
          <a:endParaRPr lang="ru-RU"/>
        </a:p>
      </dgm:t>
    </dgm:pt>
    <dgm:pt modelId="{E43B3393-DF1B-4063-81A2-24B7A5C35976}" type="pres">
      <dgm:prSet presAssocID="{54DE77C6-6CA5-42BE-B280-AC158D4C373E}" presName="sibTrans" presStyleCnt="0"/>
      <dgm:spPr/>
    </dgm:pt>
    <dgm:pt modelId="{4FF4E13C-0D84-4CC6-9ABF-A4B3AC0982CF}" type="pres">
      <dgm:prSet presAssocID="{F4CF417B-1D55-456E-85C0-EAC50997A451}" presName="node" presStyleLbl="node1" presStyleIdx="1" presStyleCnt="7">
        <dgm:presLayoutVars>
          <dgm:bulletEnabled val="1"/>
        </dgm:presLayoutVars>
      </dgm:prSet>
      <dgm:spPr/>
    </dgm:pt>
    <dgm:pt modelId="{DE6A4498-C92A-4025-B149-2ECB68B86FEC}" type="pres">
      <dgm:prSet presAssocID="{26A6534F-9A4F-4063-8F09-160F3DB9017F}" presName="sibTrans" presStyleCnt="0"/>
      <dgm:spPr/>
    </dgm:pt>
    <dgm:pt modelId="{3191B328-54A2-40A1-82D6-AECEE34B64DA}" type="pres">
      <dgm:prSet presAssocID="{95E17A2B-0DF1-4825-8927-8EF91B128066}" presName="node" presStyleLbl="node1" presStyleIdx="2" presStyleCnt="7">
        <dgm:presLayoutVars>
          <dgm:bulletEnabled val="1"/>
        </dgm:presLayoutVars>
      </dgm:prSet>
      <dgm:spPr/>
    </dgm:pt>
    <dgm:pt modelId="{3A254970-65C6-4B6B-AE32-0410891A506D}" type="pres">
      <dgm:prSet presAssocID="{ABDFC982-488E-4CF4-8A3E-A807A52E7D99}" presName="sibTrans" presStyleCnt="0"/>
      <dgm:spPr/>
    </dgm:pt>
    <dgm:pt modelId="{C4A3E4EF-504A-4582-AB63-03CADA7173EC}" type="pres">
      <dgm:prSet presAssocID="{EE0A9E1F-D830-4502-B479-48C9264BC6EB}" presName="node" presStyleLbl="node1" presStyleIdx="3" presStyleCnt="7" custLinFactNeighborX="-52035" custLinFactNeighborY="-2139">
        <dgm:presLayoutVars>
          <dgm:bulletEnabled val="1"/>
        </dgm:presLayoutVars>
      </dgm:prSet>
      <dgm:spPr/>
    </dgm:pt>
    <dgm:pt modelId="{B295C2E7-550A-41A8-BD76-99E52ADCF1AA}" type="pres">
      <dgm:prSet presAssocID="{7C412C05-1119-4E98-BB1A-FF743BBAA78E}" presName="sibTrans" presStyleCnt="0"/>
      <dgm:spPr/>
    </dgm:pt>
    <dgm:pt modelId="{9391C432-296E-46C3-8D86-7889F90E736D}" type="pres">
      <dgm:prSet presAssocID="{434A7DE8-ADBC-40F0-8FA2-B51B6306DA6A}" presName="node" presStyleLbl="node1" presStyleIdx="4" presStyleCnt="7" custLinFactNeighborX="-307" custLinFactNeighborY="-2139">
        <dgm:presLayoutVars>
          <dgm:bulletEnabled val="1"/>
        </dgm:presLayoutVars>
      </dgm:prSet>
      <dgm:spPr/>
    </dgm:pt>
    <dgm:pt modelId="{CD2FB66D-A4F7-4F54-9ADE-C578D6D9446B}" type="pres">
      <dgm:prSet presAssocID="{4B881B2D-1E4B-435C-81B9-741F82497ADC}" presName="sibTrans" presStyleCnt="0"/>
      <dgm:spPr/>
    </dgm:pt>
    <dgm:pt modelId="{737CA698-B41E-491B-B575-629B080E40DC}" type="pres">
      <dgm:prSet presAssocID="{B37A17F1-CEF3-4F47-B74A-F0E053ED065F}" presName="node" presStyleLbl="node1" presStyleIdx="5" presStyleCnt="7" custLinFactNeighborX="-615" custLinFactNeighborY="-2139">
        <dgm:presLayoutVars>
          <dgm:bulletEnabled val="1"/>
        </dgm:presLayoutVars>
      </dgm:prSet>
      <dgm:spPr/>
    </dgm:pt>
    <dgm:pt modelId="{F8A16633-BC39-463A-BD5F-F6E543248F64}" type="pres">
      <dgm:prSet presAssocID="{3DDD6CAD-1D1E-477A-9224-69EB192012E7}" presName="sibTrans" presStyleCnt="0"/>
      <dgm:spPr/>
    </dgm:pt>
    <dgm:pt modelId="{0CED573F-FE3F-4F27-BDA4-AFEF995B80B7}" type="pres">
      <dgm:prSet presAssocID="{C981B64B-39F3-4FF7-A20F-42D362BBEB19}" presName="node" presStyleLbl="node1" presStyleIdx="6" presStyleCnt="7" custScaleX="259829">
        <dgm:presLayoutVars>
          <dgm:bulletEnabled val="1"/>
        </dgm:presLayoutVars>
      </dgm:prSet>
      <dgm:spPr/>
    </dgm:pt>
  </dgm:ptLst>
  <dgm:cxnLst>
    <dgm:cxn modelId="{D744AD7D-C200-42B9-B8AF-8F0AF35DF1A0}" type="presOf" srcId="{434A7DE8-ADBC-40F0-8FA2-B51B6306DA6A}" destId="{9391C432-296E-46C3-8D86-7889F90E736D}" srcOrd="0" destOrd="0" presId="urn:microsoft.com/office/officeart/2005/8/layout/default"/>
    <dgm:cxn modelId="{66B64FA6-CCC3-4493-B9C6-4F5D8E9CF7D6}" srcId="{92635B61-C3A5-43C2-9122-CC89346EFD76}" destId="{B37A17F1-CEF3-4F47-B74A-F0E053ED065F}" srcOrd="5" destOrd="0" parTransId="{E785017F-DE43-4CC7-A44C-81A4A9A074E2}" sibTransId="{3DDD6CAD-1D1E-477A-9224-69EB192012E7}"/>
    <dgm:cxn modelId="{E72A92CE-59A0-4044-8478-06D6108D57BC}" type="presOf" srcId="{B37A17F1-CEF3-4F47-B74A-F0E053ED065F}" destId="{737CA698-B41E-491B-B575-629B080E40DC}" srcOrd="0" destOrd="0" presId="urn:microsoft.com/office/officeart/2005/8/layout/default"/>
    <dgm:cxn modelId="{6D5EDA8A-C83C-4CC4-9026-FF7CF38D9C8B}" srcId="{92635B61-C3A5-43C2-9122-CC89346EFD76}" destId="{F4CF417B-1D55-456E-85C0-EAC50997A451}" srcOrd="1" destOrd="0" parTransId="{B6536D89-A70A-4382-9EDB-94D0C5DE707D}" sibTransId="{26A6534F-9A4F-4063-8F09-160F3DB9017F}"/>
    <dgm:cxn modelId="{7B3849A2-1129-4B4B-9D01-352329F4DF53}" srcId="{92635B61-C3A5-43C2-9122-CC89346EFD76}" destId="{C981B64B-39F3-4FF7-A20F-42D362BBEB19}" srcOrd="6" destOrd="0" parTransId="{7624A413-7EB2-40C3-8F13-2ACB79D2316A}" sibTransId="{E426DFFB-E2FF-432B-BAD7-B520E30B3998}"/>
    <dgm:cxn modelId="{1DD2E313-3E41-42AE-9650-FC7C6A18C764}" srcId="{92635B61-C3A5-43C2-9122-CC89346EFD76}" destId="{95E17A2B-0DF1-4825-8927-8EF91B128066}" srcOrd="2" destOrd="0" parTransId="{430030D2-F75F-4F8E-90C9-2ACA124349C4}" sibTransId="{ABDFC982-488E-4CF4-8A3E-A807A52E7D99}"/>
    <dgm:cxn modelId="{9468D009-0488-4A83-B6DB-E9A87D54B191}" srcId="{92635B61-C3A5-43C2-9122-CC89346EFD76}" destId="{434A7DE8-ADBC-40F0-8FA2-B51B6306DA6A}" srcOrd="4" destOrd="0" parTransId="{88FE33CC-AAE7-4C30-BEB4-F860334AD80A}" sibTransId="{4B881B2D-1E4B-435C-81B9-741F82497ADC}"/>
    <dgm:cxn modelId="{FB8AAEB5-DE88-47B6-A9B7-F35EF7521B06}" srcId="{92635B61-C3A5-43C2-9122-CC89346EFD76}" destId="{87080BDE-BC58-4007-B6FB-E7A58D5FB182}" srcOrd="0" destOrd="0" parTransId="{353E5AEF-F12F-46AE-A927-626B1DCCA773}" sibTransId="{54DE77C6-6CA5-42BE-B280-AC158D4C373E}"/>
    <dgm:cxn modelId="{33EDDA8D-A054-4813-8E23-4A65229A912C}" type="presOf" srcId="{F4CF417B-1D55-456E-85C0-EAC50997A451}" destId="{4FF4E13C-0D84-4CC6-9ABF-A4B3AC0982CF}" srcOrd="0" destOrd="0" presId="urn:microsoft.com/office/officeart/2005/8/layout/default"/>
    <dgm:cxn modelId="{12623355-484A-4B8A-9F55-A6FA426B43AA}" type="presOf" srcId="{87080BDE-BC58-4007-B6FB-E7A58D5FB182}" destId="{2271256B-7303-496C-807B-C9DDEAFF4097}" srcOrd="0" destOrd="0" presId="urn:microsoft.com/office/officeart/2005/8/layout/default"/>
    <dgm:cxn modelId="{1CC39C57-5FE8-4CCE-83DA-4C6AC28911AE}" type="presOf" srcId="{EE0A9E1F-D830-4502-B479-48C9264BC6EB}" destId="{C4A3E4EF-504A-4582-AB63-03CADA7173EC}" srcOrd="0" destOrd="0" presId="urn:microsoft.com/office/officeart/2005/8/layout/default"/>
    <dgm:cxn modelId="{5B18C359-E311-4333-9A63-63604F75EE88}" type="presOf" srcId="{95E17A2B-0DF1-4825-8927-8EF91B128066}" destId="{3191B328-54A2-40A1-82D6-AECEE34B64DA}" srcOrd="0" destOrd="0" presId="urn:microsoft.com/office/officeart/2005/8/layout/default"/>
    <dgm:cxn modelId="{EF569070-B259-4A3C-932D-1F56372DB0AD}" type="presOf" srcId="{C981B64B-39F3-4FF7-A20F-42D362BBEB19}" destId="{0CED573F-FE3F-4F27-BDA4-AFEF995B80B7}" srcOrd="0" destOrd="0" presId="urn:microsoft.com/office/officeart/2005/8/layout/default"/>
    <dgm:cxn modelId="{56BAD735-59E4-473C-831B-A533C85D6BA1}" srcId="{92635B61-C3A5-43C2-9122-CC89346EFD76}" destId="{EE0A9E1F-D830-4502-B479-48C9264BC6EB}" srcOrd="3" destOrd="0" parTransId="{AAC111DC-858B-48A7-9279-0201EF4FF709}" sibTransId="{7C412C05-1119-4E98-BB1A-FF743BBAA78E}"/>
    <dgm:cxn modelId="{F7174A63-C2B0-43E9-8AB4-34DEB2D82A71}" type="presOf" srcId="{92635B61-C3A5-43C2-9122-CC89346EFD76}" destId="{72C90C87-09C2-4267-8499-EF963CFB64A5}" srcOrd="0" destOrd="0" presId="urn:microsoft.com/office/officeart/2005/8/layout/default"/>
    <dgm:cxn modelId="{AF1B6115-3BBE-4451-BC83-B7F37C03486C}" type="presParOf" srcId="{72C90C87-09C2-4267-8499-EF963CFB64A5}" destId="{2271256B-7303-496C-807B-C9DDEAFF4097}" srcOrd="0" destOrd="0" presId="urn:microsoft.com/office/officeart/2005/8/layout/default"/>
    <dgm:cxn modelId="{B168A596-3757-40D5-B3EC-2DC5D05907DE}" type="presParOf" srcId="{72C90C87-09C2-4267-8499-EF963CFB64A5}" destId="{E43B3393-DF1B-4063-81A2-24B7A5C35976}" srcOrd="1" destOrd="0" presId="urn:microsoft.com/office/officeart/2005/8/layout/default"/>
    <dgm:cxn modelId="{A4C6A0C2-556D-4BD0-A833-201532202190}" type="presParOf" srcId="{72C90C87-09C2-4267-8499-EF963CFB64A5}" destId="{4FF4E13C-0D84-4CC6-9ABF-A4B3AC0982CF}" srcOrd="2" destOrd="0" presId="urn:microsoft.com/office/officeart/2005/8/layout/default"/>
    <dgm:cxn modelId="{A30F5D75-9CBF-4EA8-A89A-11B6F7F74955}" type="presParOf" srcId="{72C90C87-09C2-4267-8499-EF963CFB64A5}" destId="{DE6A4498-C92A-4025-B149-2ECB68B86FEC}" srcOrd="3" destOrd="0" presId="urn:microsoft.com/office/officeart/2005/8/layout/default"/>
    <dgm:cxn modelId="{5023891D-B5A4-4EEF-AC5B-23453F8B0734}" type="presParOf" srcId="{72C90C87-09C2-4267-8499-EF963CFB64A5}" destId="{3191B328-54A2-40A1-82D6-AECEE34B64DA}" srcOrd="4" destOrd="0" presId="urn:microsoft.com/office/officeart/2005/8/layout/default"/>
    <dgm:cxn modelId="{F33A380F-B5DB-421F-8584-7745E0DE4312}" type="presParOf" srcId="{72C90C87-09C2-4267-8499-EF963CFB64A5}" destId="{3A254970-65C6-4B6B-AE32-0410891A506D}" srcOrd="5" destOrd="0" presId="urn:microsoft.com/office/officeart/2005/8/layout/default"/>
    <dgm:cxn modelId="{D31B9191-0070-4ECA-8443-27AEE73F8CCE}" type="presParOf" srcId="{72C90C87-09C2-4267-8499-EF963CFB64A5}" destId="{C4A3E4EF-504A-4582-AB63-03CADA7173EC}" srcOrd="6" destOrd="0" presId="urn:microsoft.com/office/officeart/2005/8/layout/default"/>
    <dgm:cxn modelId="{928FBFC6-502D-4F4A-BC96-9185DCB96A0A}" type="presParOf" srcId="{72C90C87-09C2-4267-8499-EF963CFB64A5}" destId="{B295C2E7-550A-41A8-BD76-99E52ADCF1AA}" srcOrd="7" destOrd="0" presId="urn:microsoft.com/office/officeart/2005/8/layout/default"/>
    <dgm:cxn modelId="{1988B301-4CA8-4773-8740-3D2635DB3D5F}" type="presParOf" srcId="{72C90C87-09C2-4267-8499-EF963CFB64A5}" destId="{9391C432-296E-46C3-8D86-7889F90E736D}" srcOrd="8" destOrd="0" presId="urn:microsoft.com/office/officeart/2005/8/layout/default"/>
    <dgm:cxn modelId="{B0C35784-FFBC-4A36-9F8F-C51468403143}" type="presParOf" srcId="{72C90C87-09C2-4267-8499-EF963CFB64A5}" destId="{CD2FB66D-A4F7-4F54-9ADE-C578D6D9446B}" srcOrd="9" destOrd="0" presId="urn:microsoft.com/office/officeart/2005/8/layout/default"/>
    <dgm:cxn modelId="{FF0EA8C5-7F73-4A4B-860C-984CDF461045}" type="presParOf" srcId="{72C90C87-09C2-4267-8499-EF963CFB64A5}" destId="{737CA698-B41E-491B-B575-629B080E40DC}" srcOrd="10" destOrd="0" presId="urn:microsoft.com/office/officeart/2005/8/layout/default"/>
    <dgm:cxn modelId="{E3F5A5D5-F804-4B02-A832-B02FB1E2F293}" type="presParOf" srcId="{72C90C87-09C2-4267-8499-EF963CFB64A5}" destId="{F8A16633-BC39-463A-BD5F-F6E543248F64}" srcOrd="11" destOrd="0" presId="urn:microsoft.com/office/officeart/2005/8/layout/default"/>
    <dgm:cxn modelId="{F18DEAD7-BF04-48E4-AC38-3F3E60710A8B}" type="presParOf" srcId="{72C90C87-09C2-4267-8499-EF963CFB64A5}" destId="{0CED573F-FE3F-4F27-BDA4-AFEF995B80B7}"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71256B-7303-496C-807B-C9DDEAFF4097}">
      <dsp:nvSpPr>
        <dsp:cNvPr id="0" name=""/>
        <dsp:cNvSpPr/>
      </dsp:nvSpPr>
      <dsp:spPr>
        <a:xfrm>
          <a:off x="0" y="463551"/>
          <a:ext cx="2632792" cy="1579675"/>
        </a:xfrm>
        <a:prstGeom prst="rect">
          <a:avLst/>
        </a:prstGeom>
        <a:solidFill>
          <a:srgbClr val="FF000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bg1"/>
              </a:solidFill>
            </a:rPr>
            <a:t>Культ насильства в суспільстві</a:t>
          </a:r>
          <a:endParaRPr lang="ru-RU" sz="3000" b="1" kern="1200" dirty="0">
            <a:solidFill>
              <a:schemeClr val="bg1"/>
            </a:solidFill>
          </a:endParaRPr>
        </a:p>
      </dsp:txBody>
      <dsp:txXfrm>
        <a:off x="0" y="463551"/>
        <a:ext cx="2632792" cy="1579675"/>
      </dsp:txXfrm>
    </dsp:sp>
    <dsp:sp modelId="{4FF4E13C-0D84-4CC6-9ABF-A4B3AC0982CF}">
      <dsp:nvSpPr>
        <dsp:cNvPr id="0" name=""/>
        <dsp:cNvSpPr/>
      </dsp:nvSpPr>
      <dsp:spPr>
        <a:xfrm>
          <a:off x="2896071" y="463551"/>
          <a:ext cx="2632792" cy="1579675"/>
        </a:xfrm>
        <a:prstGeom prst="rect">
          <a:avLst/>
        </a:prstGeom>
        <a:solidFill>
          <a:srgbClr val="00B05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bg1"/>
              </a:solidFill>
            </a:rPr>
            <a:t>Негативний вплив ЗМІ</a:t>
          </a:r>
          <a:endParaRPr lang="ru-RU" sz="3000" b="1" kern="1200" dirty="0">
            <a:solidFill>
              <a:schemeClr val="bg1"/>
            </a:solidFill>
          </a:endParaRPr>
        </a:p>
      </dsp:txBody>
      <dsp:txXfrm>
        <a:off x="2896071" y="463551"/>
        <a:ext cx="2632792" cy="1579675"/>
      </dsp:txXfrm>
    </dsp:sp>
    <dsp:sp modelId="{3191B328-54A2-40A1-82D6-AECEE34B64DA}">
      <dsp:nvSpPr>
        <dsp:cNvPr id="0" name=""/>
        <dsp:cNvSpPr/>
      </dsp:nvSpPr>
      <dsp:spPr>
        <a:xfrm>
          <a:off x="5792143" y="463551"/>
          <a:ext cx="2632792" cy="1579675"/>
        </a:xfrm>
        <a:prstGeom prst="rect">
          <a:avLst/>
        </a:prstGeom>
        <a:solidFill>
          <a:srgbClr val="7030A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bg1"/>
              </a:solidFill>
            </a:rPr>
            <a:t>Низький рівень виховання</a:t>
          </a:r>
          <a:endParaRPr lang="ru-RU" sz="3000" b="1" kern="1200" dirty="0">
            <a:solidFill>
              <a:schemeClr val="bg1"/>
            </a:solidFill>
          </a:endParaRPr>
        </a:p>
      </dsp:txBody>
      <dsp:txXfrm>
        <a:off x="5792143" y="463551"/>
        <a:ext cx="2632792" cy="1579675"/>
      </dsp:txXfrm>
    </dsp:sp>
    <dsp:sp modelId="{C4A3E4EF-504A-4582-AB63-03CADA7173EC}">
      <dsp:nvSpPr>
        <dsp:cNvPr id="0" name=""/>
        <dsp:cNvSpPr/>
      </dsp:nvSpPr>
      <dsp:spPr>
        <a:xfrm>
          <a:off x="0" y="2272716"/>
          <a:ext cx="2632792" cy="1579675"/>
        </a:xfrm>
        <a:prstGeom prst="rect">
          <a:avLst/>
        </a:prstGeom>
        <a:solidFill>
          <a:srgbClr val="00B0F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tx1"/>
              </a:solidFill>
            </a:rPr>
            <a:t>Гіперопіка</a:t>
          </a:r>
          <a:endParaRPr lang="ru-RU" sz="3000" b="1" kern="1200" dirty="0">
            <a:solidFill>
              <a:schemeClr val="tx1"/>
            </a:solidFill>
          </a:endParaRPr>
        </a:p>
      </dsp:txBody>
      <dsp:txXfrm>
        <a:off x="0" y="2272716"/>
        <a:ext cx="2632792" cy="1579675"/>
      </dsp:txXfrm>
    </dsp:sp>
    <dsp:sp modelId="{9391C432-296E-46C3-8D86-7889F90E736D}">
      <dsp:nvSpPr>
        <dsp:cNvPr id="0" name=""/>
        <dsp:cNvSpPr/>
      </dsp:nvSpPr>
      <dsp:spPr>
        <a:xfrm>
          <a:off x="2887989" y="2272716"/>
          <a:ext cx="2632792" cy="1579675"/>
        </a:xfrm>
        <a:prstGeom prst="rect">
          <a:avLst/>
        </a:prstGeom>
        <a:solidFill>
          <a:srgbClr val="FFC00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tx1"/>
              </a:solidFill>
            </a:rPr>
            <a:t>Байдужість з боку батьків</a:t>
          </a:r>
          <a:endParaRPr lang="ru-RU" sz="3000" b="1" kern="1200" dirty="0">
            <a:solidFill>
              <a:schemeClr val="tx1"/>
            </a:solidFill>
          </a:endParaRPr>
        </a:p>
      </dsp:txBody>
      <dsp:txXfrm>
        <a:off x="2887989" y="2272716"/>
        <a:ext cx="2632792" cy="1579675"/>
      </dsp:txXfrm>
    </dsp:sp>
    <dsp:sp modelId="{737CA698-B41E-491B-B575-629B080E40DC}">
      <dsp:nvSpPr>
        <dsp:cNvPr id="0" name=""/>
        <dsp:cNvSpPr/>
      </dsp:nvSpPr>
      <dsp:spPr>
        <a:xfrm>
          <a:off x="5775951" y="2272716"/>
          <a:ext cx="2632792" cy="1579675"/>
        </a:xfrm>
        <a:prstGeom prst="rect">
          <a:avLst/>
        </a:prstGeom>
        <a:solidFill>
          <a:srgbClr val="66FF33"/>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tx1"/>
              </a:solidFill>
            </a:rPr>
            <a:t>Комп'ютерні ігри</a:t>
          </a:r>
          <a:endParaRPr lang="ru-RU" sz="3000" b="1" kern="1200" dirty="0">
            <a:solidFill>
              <a:schemeClr val="tx1"/>
            </a:solidFill>
          </a:endParaRPr>
        </a:p>
      </dsp:txBody>
      <dsp:txXfrm>
        <a:off x="5775951" y="2272716"/>
        <a:ext cx="2632792" cy="1579675"/>
      </dsp:txXfrm>
    </dsp:sp>
    <dsp:sp modelId="{0CED573F-FE3F-4F27-BDA4-AFEF995B80B7}">
      <dsp:nvSpPr>
        <dsp:cNvPr id="0" name=""/>
        <dsp:cNvSpPr/>
      </dsp:nvSpPr>
      <dsp:spPr>
        <a:xfrm>
          <a:off x="792088" y="4149461"/>
          <a:ext cx="6840758" cy="1579675"/>
        </a:xfrm>
        <a:prstGeom prst="rect">
          <a:avLst/>
        </a:prstGeom>
        <a:solidFill>
          <a:srgbClr val="0066FF"/>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bg1"/>
              </a:solidFill>
            </a:rPr>
            <a:t>Що впливає на агресивну поведінку дітей?</a:t>
          </a:r>
          <a:endParaRPr lang="ru-RU" sz="3000" b="1" kern="1200" dirty="0">
            <a:solidFill>
              <a:schemeClr val="bg1"/>
            </a:solidFill>
          </a:endParaRPr>
        </a:p>
      </dsp:txBody>
      <dsp:txXfrm>
        <a:off x="792088" y="4149461"/>
        <a:ext cx="6840758" cy="1579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16.03.2021</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16.03.2021</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Конфлікт і булінг: де проходить межа?"/>
          <p:cNvPicPr>
            <a:picLocks noChangeAspect="1" noChangeArrowheads="1"/>
          </p:cNvPicPr>
          <p:nvPr/>
        </p:nvPicPr>
        <p:blipFill>
          <a:blip r:embed="rId2" cstate="print"/>
          <a:srcRect l="5670" r="6446"/>
          <a:stretch>
            <a:fillRect/>
          </a:stretch>
        </p:blipFill>
        <p:spPr bwMode="auto">
          <a:xfrm>
            <a:off x="5292080" y="4293096"/>
            <a:ext cx="3635896" cy="2363355"/>
          </a:xfrm>
          <a:prstGeom prst="rect">
            <a:avLst/>
          </a:prstGeom>
          <a:ln>
            <a:noFill/>
          </a:ln>
          <a:effectLst>
            <a:outerShdw blurRad="292100" dist="139700" dir="2700000" algn="tl" rotWithShape="0">
              <a:srgbClr val="333333">
                <a:alpha val="65000"/>
              </a:srgbClr>
            </a:outerShdw>
          </a:effectLst>
        </p:spPr>
      </p:pic>
      <p:sp>
        <p:nvSpPr>
          <p:cNvPr id="3" name="Подзаголовок 2"/>
          <p:cNvSpPr>
            <a:spLocks noGrp="1"/>
          </p:cNvSpPr>
          <p:nvPr>
            <p:ph type="subTitle" idx="1"/>
          </p:nvPr>
        </p:nvSpPr>
        <p:spPr/>
        <p:txBody>
          <a:bodyPr>
            <a:normAutofit/>
          </a:bodyPr>
          <a:lstStyle/>
          <a:p>
            <a:r>
              <a:rPr lang="uk-UA" sz="3200" b="1" dirty="0" smtClean="0">
                <a:solidFill>
                  <a:schemeClr val="tx1"/>
                </a:solidFill>
              </a:rPr>
              <a:t>ЩО ЦЕ ТАКЕ І ЯК З НИМ БОРОТИСЯ?</a:t>
            </a:r>
            <a:endParaRPr lang="ru-RU" sz="3200" b="1" dirty="0">
              <a:solidFill>
                <a:schemeClr val="tx1"/>
              </a:solidFill>
            </a:endParaRPr>
          </a:p>
        </p:txBody>
      </p:sp>
      <p:sp>
        <p:nvSpPr>
          <p:cNvPr id="2" name="Заголовок 1"/>
          <p:cNvSpPr>
            <a:spLocks noGrp="1"/>
          </p:cNvSpPr>
          <p:nvPr>
            <p:ph type="ctrTitle"/>
          </p:nvPr>
        </p:nvSpPr>
        <p:spPr/>
        <p:txBody>
          <a:bodyPr/>
          <a:lstStyle/>
          <a:p>
            <a:r>
              <a:rPr lang="uk-UA" b="1" dirty="0" smtClean="0">
                <a:solidFill>
                  <a:schemeClr val="bg1"/>
                </a:solidFill>
              </a:rPr>
              <a:t>БУЛІНГ В ДОШКІЛЬНОМУ ЗАКЛАДІ</a:t>
            </a:r>
            <a:endParaRPr lang="ru-RU" b="1" dirty="0">
              <a:solidFill>
                <a:schemeClr val="bg1"/>
              </a:solidFill>
            </a:endParaRPr>
          </a:p>
        </p:txBody>
      </p:sp>
      <p:pic>
        <p:nvPicPr>
          <p:cNvPr id="15362" name="Picture 2" descr="Дошкільний навчальний заклад №10 «Калинка» м. Вінниці"/>
          <p:cNvPicPr>
            <a:picLocks noChangeAspect="1" noChangeArrowheads="1"/>
          </p:cNvPicPr>
          <p:nvPr/>
        </p:nvPicPr>
        <p:blipFill>
          <a:blip r:embed="rId3" cstate="print"/>
          <a:srcRect l="48349" t="19030" b="4132"/>
          <a:stretch>
            <a:fillRect/>
          </a:stretch>
        </p:blipFill>
        <p:spPr bwMode="auto">
          <a:xfrm>
            <a:off x="467544" y="4221088"/>
            <a:ext cx="2998447" cy="20882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ru-RU" b="1" dirty="0" smtClean="0"/>
              <a:t>ДЕ ОТРИМАТИ ДОПОМОГУ</a:t>
            </a:r>
            <a:endParaRPr lang="ru-RU" dirty="0"/>
          </a:p>
        </p:txBody>
      </p:sp>
      <p:sp>
        <p:nvSpPr>
          <p:cNvPr id="3" name="Содержимое 2"/>
          <p:cNvSpPr>
            <a:spLocks noGrp="1"/>
          </p:cNvSpPr>
          <p:nvPr>
            <p:ph sz="quarter" idx="1"/>
          </p:nvPr>
        </p:nvSpPr>
        <p:spPr/>
        <p:txBody>
          <a:bodyPr>
            <a:normAutofit fontScale="92500" lnSpcReduction="20000"/>
          </a:bodyPr>
          <a:lstStyle/>
          <a:p>
            <a:pPr algn="just"/>
            <a:r>
              <a:rPr lang="ru-RU" dirty="0" err="1" smtClean="0"/>
              <a:t>Якщо</a:t>
            </a:r>
            <a:r>
              <a:rPr lang="ru-RU" dirty="0" smtClean="0"/>
              <a:t> Вам </a:t>
            </a:r>
            <a:r>
              <a:rPr lang="ru-RU" dirty="0" err="1" smtClean="0"/>
              <a:t>необхідна</a:t>
            </a:r>
            <a:r>
              <a:rPr lang="ru-RU" dirty="0" smtClean="0"/>
              <a:t> </a:t>
            </a:r>
            <a:r>
              <a:rPr lang="ru-RU" dirty="0" err="1" smtClean="0"/>
              <a:t>правова</a:t>
            </a:r>
            <a:r>
              <a:rPr lang="ru-RU" dirty="0" smtClean="0"/>
              <a:t> </a:t>
            </a:r>
            <a:r>
              <a:rPr lang="ru-RU" dirty="0" err="1" smtClean="0"/>
              <a:t>допомога</a:t>
            </a:r>
            <a:r>
              <a:rPr lang="ru-RU" dirty="0" smtClean="0"/>
              <a:t> (</a:t>
            </a:r>
            <a:r>
              <a:rPr lang="ru-RU" dirty="0" err="1" smtClean="0"/>
              <a:t>юридична</a:t>
            </a:r>
            <a:r>
              <a:rPr lang="ru-RU" dirty="0" smtClean="0"/>
              <a:t> </a:t>
            </a:r>
            <a:r>
              <a:rPr lang="ru-RU" dirty="0" err="1" smtClean="0"/>
              <a:t>консультація</a:t>
            </a:r>
            <a:r>
              <a:rPr lang="ru-RU" dirty="0" smtClean="0"/>
              <a:t>, </a:t>
            </a:r>
            <a:r>
              <a:rPr lang="ru-RU" dirty="0" err="1" smtClean="0"/>
              <a:t>складання</a:t>
            </a:r>
            <a:r>
              <a:rPr lang="ru-RU" dirty="0" smtClean="0"/>
              <a:t> заяви, </a:t>
            </a:r>
            <a:r>
              <a:rPr lang="ru-RU" dirty="0" err="1" smtClean="0"/>
              <a:t>інших</a:t>
            </a:r>
            <a:r>
              <a:rPr lang="ru-RU" dirty="0" smtClean="0"/>
              <a:t> </a:t>
            </a:r>
            <a:r>
              <a:rPr lang="ru-RU" dirty="0" err="1" smtClean="0"/>
              <a:t>документів</a:t>
            </a:r>
            <a:r>
              <a:rPr lang="ru-RU" dirty="0" smtClean="0"/>
              <a:t>) – </a:t>
            </a:r>
            <a:r>
              <a:rPr lang="ru-RU" dirty="0" err="1" smtClean="0"/>
              <a:t>зверніться</a:t>
            </a:r>
            <a:r>
              <a:rPr lang="ru-RU" dirty="0" smtClean="0"/>
              <a:t> до </a:t>
            </a:r>
            <a:r>
              <a:rPr lang="ru-RU" dirty="0" err="1" smtClean="0"/>
              <a:t>Єд</a:t>
            </a:r>
            <a:r>
              <a:rPr lang="ru-RU" b="1" dirty="0" err="1" smtClean="0"/>
              <a:t>иного</a:t>
            </a:r>
            <a:r>
              <a:rPr lang="ru-RU" b="1" dirty="0" smtClean="0"/>
              <a:t> </a:t>
            </a:r>
            <a:r>
              <a:rPr lang="ru-RU" b="1" dirty="0" err="1" smtClean="0"/>
              <a:t>контакт-центру</a:t>
            </a:r>
            <a:r>
              <a:rPr lang="ru-RU" b="1" dirty="0" smtClean="0"/>
              <a:t> </a:t>
            </a:r>
            <a:r>
              <a:rPr lang="ru-RU" b="1" dirty="0" err="1" smtClean="0"/>
              <a:t>безоплатної</a:t>
            </a:r>
            <a:r>
              <a:rPr lang="ru-RU" b="1" dirty="0" smtClean="0"/>
              <a:t> </a:t>
            </a:r>
            <a:r>
              <a:rPr lang="ru-RU" b="1" dirty="0" err="1" smtClean="0"/>
              <a:t>правової</a:t>
            </a:r>
            <a:r>
              <a:rPr lang="ru-RU" b="1" dirty="0" smtClean="0"/>
              <a:t> </a:t>
            </a:r>
            <a:r>
              <a:rPr lang="ru-RU" b="1" dirty="0" err="1" smtClean="0"/>
              <a:t>допомоги</a:t>
            </a:r>
            <a:r>
              <a:rPr lang="ru-RU" b="1" dirty="0" smtClean="0"/>
              <a:t> </a:t>
            </a:r>
            <a:r>
              <a:rPr lang="ru-RU" dirty="0" smtClean="0"/>
              <a:t>за номером</a:t>
            </a:r>
            <a:r>
              <a:rPr lang="uk-UA" dirty="0" smtClean="0"/>
              <a:t>:</a:t>
            </a:r>
            <a:r>
              <a:rPr lang="ru-RU" b="1" dirty="0" smtClean="0"/>
              <a:t> </a:t>
            </a:r>
            <a:endParaRPr lang="ru-RU" dirty="0" smtClean="0"/>
          </a:p>
          <a:p>
            <a:pPr algn="ctr">
              <a:buNone/>
            </a:pPr>
            <a:r>
              <a:rPr lang="ru-RU" b="1" u="sng" dirty="0" smtClean="0"/>
              <a:t>0 800 213 103</a:t>
            </a:r>
            <a:endParaRPr lang="ru-RU" dirty="0" smtClean="0"/>
          </a:p>
          <a:p>
            <a:pPr algn="just"/>
            <a:r>
              <a:rPr lang="ru-RU" b="1" dirty="0" smtClean="0"/>
              <a:t>ВАЖЛИВО:</a:t>
            </a:r>
            <a:r>
              <a:rPr lang="ru-RU" dirty="0" smtClean="0"/>
              <a:t> </a:t>
            </a:r>
            <a:r>
              <a:rPr lang="ru-RU" dirty="0" err="1" smtClean="0"/>
              <a:t>діти</a:t>
            </a:r>
            <a:r>
              <a:rPr lang="ru-RU" dirty="0" smtClean="0"/>
              <a:t> </a:t>
            </a:r>
            <a:r>
              <a:rPr lang="ru-RU" dirty="0" err="1" smtClean="0"/>
              <a:t>мають</a:t>
            </a:r>
            <a:r>
              <a:rPr lang="ru-RU" dirty="0" smtClean="0"/>
              <a:t> право </a:t>
            </a:r>
            <a:r>
              <a:rPr lang="ru-RU" dirty="0" err="1" smtClean="0"/>
              <a:t>безоплатно</a:t>
            </a:r>
            <a:r>
              <a:rPr lang="ru-RU" dirty="0" smtClean="0"/>
              <a:t> </a:t>
            </a:r>
            <a:r>
              <a:rPr lang="ru-RU" dirty="0" err="1" smtClean="0"/>
              <a:t>отримати</a:t>
            </a:r>
            <a:r>
              <a:rPr lang="ru-RU" dirty="0" smtClean="0"/>
              <a:t> </a:t>
            </a:r>
            <a:r>
              <a:rPr lang="ru-RU" dirty="0" err="1" smtClean="0"/>
              <a:t>послуги</a:t>
            </a:r>
            <a:r>
              <a:rPr lang="ru-RU" dirty="0" smtClean="0"/>
              <a:t> адвоката (</a:t>
            </a:r>
            <a:r>
              <a:rPr lang="ru-RU" dirty="0" err="1" smtClean="0"/>
              <a:t>складання</a:t>
            </a:r>
            <a:r>
              <a:rPr lang="ru-RU" dirty="0" smtClean="0"/>
              <a:t> </a:t>
            </a:r>
            <a:r>
              <a:rPr lang="ru-RU" dirty="0" err="1" smtClean="0"/>
              <a:t>заяв</a:t>
            </a:r>
            <a:r>
              <a:rPr lang="ru-RU" dirty="0" smtClean="0"/>
              <a:t>, </a:t>
            </a:r>
            <a:r>
              <a:rPr lang="ru-RU" dirty="0" err="1" smtClean="0"/>
              <a:t>представництво</a:t>
            </a:r>
            <a:r>
              <a:rPr lang="ru-RU" dirty="0" smtClean="0"/>
              <a:t> в </a:t>
            </a:r>
            <a:r>
              <a:rPr lang="ru-RU" dirty="0" err="1" smtClean="0"/>
              <a:t>суді</a:t>
            </a:r>
            <a:r>
              <a:rPr lang="ru-RU" dirty="0" smtClean="0"/>
              <a:t>).</a:t>
            </a:r>
          </a:p>
          <a:p>
            <a:pPr algn="just"/>
            <a:r>
              <a:rPr lang="ru-RU" dirty="0" err="1" smtClean="0"/>
              <a:t>Якщо</a:t>
            </a:r>
            <a:r>
              <a:rPr lang="ru-RU" dirty="0" smtClean="0"/>
              <a:t> </a:t>
            </a:r>
            <a:r>
              <a:rPr lang="ru-RU" dirty="0" err="1" smtClean="0"/>
              <a:t>дитині</a:t>
            </a:r>
            <a:r>
              <a:rPr lang="ru-RU" dirty="0" smtClean="0"/>
              <a:t> </a:t>
            </a:r>
            <a:r>
              <a:rPr lang="ru-RU" dirty="0" err="1" smtClean="0"/>
              <a:t>необхідна</a:t>
            </a:r>
            <a:r>
              <a:rPr lang="ru-RU" dirty="0" smtClean="0"/>
              <a:t> </a:t>
            </a:r>
            <a:r>
              <a:rPr lang="ru-RU" dirty="0" err="1" smtClean="0"/>
              <a:t>психологічна</a:t>
            </a:r>
            <a:r>
              <a:rPr lang="ru-RU" dirty="0" smtClean="0"/>
              <a:t> </a:t>
            </a:r>
            <a:r>
              <a:rPr lang="ru-RU" dirty="0" err="1" smtClean="0"/>
              <a:t>допомога</a:t>
            </a:r>
            <a:r>
              <a:rPr lang="ru-RU" dirty="0" smtClean="0"/>
              <a:t> – </a:t>
            </a:r>
            <a:r>
              <a:rPr lang="ru-RU" dirty="0" err="1" smtClean="0"/>
              <a:t>зверніться</a:t>
            </a:r>
            <a:r>
              <a:rPr lang="ru-RU" dirty="0" smtClean="0"/>
              <a:t> на </a:t>
            </a:r>
            <a:r>
              <a:rPr lang="ru-RU" b="1" dirty="0" err="1" smtClean="0"/>
              <a:t>Національну</a:t>
            </a:r>
            <a:r>
              <a:rPr lang="ru-RU" b="1" dirty="0" smtClean="0"/>
              <a:t> </a:t>
            </a:r>
            <a:r>
              <a:rPr lang="ru-RU" b="1" dirty="0" err="1" smtClean="0"/>
              <a:t>дитячу</a:t>
            </a:r>
            <a:r>
              <a:rPr lang="ru-RU" b="1" dirty="0" smtClean="0"/>
              <a:t> «</a:t>
            </a:r>
            <a:r>
              <a:rPr lang="ru-RU" b="1" dirty="0" err="1" smtClean="0"/>
              <a:t>гарячу</a:t>
            </a:r>
            <a:r>
              <a:rPr lang="ru-RU" b="1" dirty="0" smtClean="0"/>
              <a:t> </a:t>
            </a:r>
            <a:r>
              <a:rPr lang="ru-RU" b="1" dirty="0" err="1" smtClean="0"/>
              <a:t>лінію</a:t>
            </a:r>
            <a:r>
              <a:rPr lang="ru-RU" b="1" dirty="0" smtClean="0"/>
              <a:t>» для </a:t>
            </a:r>
            <a:r>
              <a:rPr lang="ru-RU" b="1" dirty="0" err="1" smtClean="0"/>
              <a:t>дітей</a:t>
            </a:r>
            <a:r>
              <a:rPr lang="ru-RU" b="1" dirty="0" smtClean="0"/>
              <a:t> та </a:t>
            </a:r>
            <a:r>
              <a:rPr lang="ru-RU" b="1" dirty="0" err="1" smtClean="0"/>
              <a:t>батьків</a:t>
            </a:r>
            <a:r>
              <a:rPr lang="ru-RU" b="1" dirty="0" smtClean="0"/>
              <a:t> </a:t>
            </a:r>
            <a:r>
              <a:rPr lang="ru-RU" b="1" dirty="0" err="1" smtClean="0"/>
              <a:t>з</a:t>
            </a:r>
            <a:r>
              <a:rPr lang="ru-RU" b="1" dirty="0" smtClean="0"/>
              <a:t> </a:t>
            </a:r>
            <a:r>
              <a:rPr lang="ru-RU" b="1" dirty="0" err="1" smtClean="0"/>
              <a:t>питань</a:t>
            </a:r>
            <a:r>
              <a:rPr lang="ru-RU" b="1" dirty="0" smtClean="0"/>
              <a:t> </a:t>
            </a:r>
            <a:r>
              <a:rPr lang="ru-RU" b="1" dirty="0" err="1" smtClean="0"/>
              <a:t>захисту</a:t>
            </a:r>
            <a:r>
              <a:rPr lang="ru-RU" b="1" dirty="0" smtClean="0"/>
              <a:t> прав </a:t>
            </a:r>
            <a:r>
              <a:rPr lang="ru-RU" b="1" dirty="0" err="1" smtClean="0"/>
              <a:t>дітей</a:t>
            </a:r>
            <a:r>
              <a:rPr lang="ru-RU" dirty="0" smtClean="0"/>
              <a:t> за номером</a:t>
            </a:r>
            <a:r>
              <a:rPr lang="uk-UA" dirty="0" smtClean="0"/>
              <a:t>:</a:t>
            </a:r>
            <a:endParaRPr lang="ru-RU" dirty="0" smtClean="0"/>
          </a:p>
          <a:p>
            <a:pPr algn="ctr">
              <a:buNone/>
            </a:pPr>
            <a:r>
              <a:rPr lang="ru-RU" b="1" u="sng" smtClean="0"/>
              <a:t>116-111</a:t>
            </a:r>
            <a:r>
              <a:rPr lang="ru-RU" b="1" smtClean="0"/>
              <a:t> </a:t>
            </a:r>
            <a:endParaRPr lang="ru-RU"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pw/ACtC-3fS-w3g-tYwcYI_s8uozCh48FjKdO1vaUxoSu8uCLxEEtqz6hpgfehVLjs1biqrWd8NLhvMrUl4TcTnP2WrdUqpjO0uyuhqYYnrkzWW9Baz_UoTKvJiLLvPAhwElOj9-itLJOIIr4zaNspQTutaDfM=w541-h768-no?authuser=1"/>
          <p:cNvPicPr>
            <a:picLocks noChangeAspect="1" noChangeArrowheads="1"/>
          </p:cNvPicPr>
          <p:nvPr/>
        </p:nvPicPr>
        <p:blipFill>
          <a:blip r:embed="rId2" cstate="print"/>
          <a:srcRect/>
          <a:stretch>
            <a:fillRect/>
          </a:stretch>
        </p:blipFill>
        <p:spPr bwMode="auto">
          <a:xfrm>
            <a:off x="2267744" y="188640"/>
            <a:ext cx="4752528" cy="645191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smtClean="0"/>
              <a:t>Роль педагога. У ЗДО </a:t>
            </a:r>
            <a:r>
              <a:rPr lang="ru-RU" dirty="0" err="1" smtClean="0"/>
              <a:t>вихователь</a:t>
            </a:r>
            <a:r>
              <a:rPr lang="ru-RU" dirty="0" smtClean="0"/>
              <a:t> - </a:t>
            </a:r>
            <a:r>
              <a:rPr lang="ru-RU" dirty="0" err="1" smtClean="0"/>
              <a:t>арбітр</a:t>
            </a:r>
            <a:r>
              <a:rPr lang="ru-RU" dirty="0" smtClean="0"/>
              <a:t>. </a:t>
            </a:r>
            <a:r>
              <a:rPr lang="ru-RU" dirty="0" err="1" smtClean="0"/>
              <a:t>Він</a:t>
            </a:r>
            <a:r>
              <a:rPr lang="ru-RU" dirty="0" smtClean="0"/>
              <a:t> </a:t>
            </a:r>
            <a:r>
              <a:rPr lang="ru-RU" dirty="0" err="1" smtClean="0"/>
              <a:t>стежить</a:t>
            </a:r>
            <a:r>
              <a:rPr lang="ru-RU" dirty="0" smtClean="0"/>
              <a:t> за </a:t>
            </a:r>
            <a:r>
              <a:rPr lang="ru-RU" dirty="0" err="1" smtClean="0"/>
              <a:t>неприпустимою</a:t>
            </a:r>
            <a:r>
              <a:rPr lang="ru-RU" dirty="0" smtClean="0"/>
              <a:t> </a:t>
            </a:r>
            <a:r>
              <a:rPr lang="ru-RU" dirty="0" err="1" smtClean="0"/>
              <a:t>агресією</a:t>
            </a:r>
            <a:r>
              <a:rPr lang="ru-RU" dirty="0" smtClean="0"/>
              <a:t>. </a:t>
            </a:r>
            <a:r>
              <a:rPr lang="ru-RU" dirty="0" err="1" smtClean="0"/>
              <a:t>Чітко</a:t>
            </a:r>
            <a:r>
              <a:rPr lang="ru-RU" dirty="0" smtClean="0"/>
              <a:t> </a:t>
            </a:r>
            <a:r>
              <a:rPr lang="ru-RU" dirty="0" err="1" smtClean="0"/>
              <a:t>розпізнає</a:t>
            </a:r>
            <a:r>
              <a:rPr lang="ru-RU" dirty="0" smtClean="0"/>
              <a:t> форми </a:t>
            </a:r>
            <a:r>
              <a:rPr lang="ru-RU" dirty="0" err="1" smtClean="0"/>
              <a:t>агресії</a:t>
            </a:r>
            <a:r>
              <a:rPr lang="ru-RU" dirty="0" smtClean="0"/>
              <a:t> </a:t>
            </a:r>
            <a:r>
              <a:rPr lang="ru-RU" dirty="0" err="1" smtClean="0"/>
              <a:t>і</a:t>
            </a:r>
            <a:r>
              <a:rPr lang="ru-RU" dirty="0" smtClean="0"/>
              <a:t> </a:t>
            </a:r>
            <a:r>
              <a:rPr lang="ru-RU" dirty="0" err="1" smtClean="0"/>
              <a:t>насильства</a:t>
            </a:r>
            <a:r>
              <a:rPr lang="ru-RU" dirty="0" smtClean="0"/>
              <a:t>, </a:t>
            </a:r>
            <a:r>
              <a:rPr lang="ru-RU" dirty="0" err="1" smtClean="0"/>
              <a:t>привчає</a:t>
            </a:r>
            <a:r>
              <a:rPr lang="ru-RU" dirty="0" smtClean="0"/>
              <a:t> </a:t>
            </a:r>
            <a:r>
              <a:rPr lang="ru-RU" dirty="0" err="1" smtClean="0"/>
              <a:t>дітей</a:t>
            </a:r>
            <a:r>
              <a:rPr lang="ru-RU" dirty="0" smtClean="0"/>
              <a:t> </a:t>
            </a:r>
            <a:r>
              <a:rPr lang="ru-RU" dirty="0" err="1" smtClean="0"/>
              <a:t>справлятися</a:t>
            </a:r>
            <a:r>
              <a:rPr lang="ru-RU" dirty="0" smtClean="0"/>
              <a:t> </a:t>
            </a:r>
            <a:r>
              <a:rPr lang="ru-RU" dirty="0" err="1" smtClean="0"/>
              <a:t>з</a:t>
            </a:r>
            <a:r>
              <a:rPr lang="ru-RU" dirty="0" smtClean="0"/>
              <a:t> </a:t>
            </a:r>
            <a:r>
              <a:rPr lang="ru-RU" dirty="0" err="1" smtClean="0"/>
              <a:t>агресією</a:t>
            </a:r>
            <a:r>
              <a:rPr lang="ru-RU" dirty="0" smtClean="0"/>
              <a:t> </a:t>
            </a:r>
            <a:r>
              <a:rPr lang="ru-RU" dirty="0" err="1" smtClean="0"/>
              <a:t>усередині</a:t>
            </a:r>
            <a:r>
              <a:rPr lang="ru-RU" dirty="0" smtClean="0"/>
              <a:t> себе.</a:t>
            </a:r>
            <a:endParaRPr lang="ru-RU"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lnSpcReduction="10000"/>
          </a:bodyPr>
          <a:lstStyle/>
          <a:p>
            <a:r>
              <a:rPr lang="ru-RU" dirty="0" smtClean="0"/>
              <a:t>Як </a:t>
            </a:r>
            <a:r>
              <a:rPr lang="ru-RU" dirty="0" err="1" smtClean="0"/>
              <a:t>боротися</a:t>
            </a:r>
            <a:r>
              <a:rPr lang="ru-RU" dirty="0" smtClean="0"/>
              <a:t> </a:t>
            </a:r>
            <a:r>
              <a:rPr lang="ru-RU" dirty="0" err="1" smtClean="0"/>
              <a:t>з</a:t>
            </a:r>
            <a:r>
              <a:rPr lang="ru-RU" dirty="0" smtClean="0"/>
              <a:t> </a:t>
            </a:r>
            <a:r>
              <a:rPr lang="ru-RU" dirty="0" err="1" smtClean="0"/>
              <a:t>булінгом</a:t>
            </a:r>
            <a:r>
              <a:rPr lang="ru-RU" dirty="0" smtClean="0"/>
              <a:t>? </a:t>
            </a:r>
            <a:r>
              <a:rPr lang="ru-RU" dirty="0" err="1" smtClean="0"/>
              <a:t>Звертайте</a:t>
            </a:r>
            <a:r>
              <a:rPr lang="ru-RU" dirty="0" smtClean="0"/>
              <a:t> </a:t>
            </a:r>
            <a:r>
              <a:rPr lang="ru-RU" dirty="0" err="1" smtClean="0"/>
              <a:t>увагу</a:t>
            </a:r>
            <a:r>
              <a:rPr lang="ru-RU" dirty="0" smtClean="0"/>
              <a:t> на </a:t>
            </a:r>
            <a:r>
              <a:rPr lang="ru-RU" dirty="0" err="1" smtClean="0"/>
              <a:t>поведінку</a:t>
            </a:r>
            <a:r>
              <a:rPr lang="ru-RU" dirty="0" smtClean="0"/>
              <a:t> дитини, на </a:t>
            </a:r>
            <a:r>
              <a:rPr lang="ru-RU" dirty="0" err="1" smtClean="0"/>
              <a:t>чиїй</a:t>
            </a:r>
            <a:r>
              <a:rPr lang="ru-RU" dirty="0" smtClean="0"/>
              <a:t> </a:t>
            </a:r>
            <a:r>
              <a:rPr lang="ru-RU" dirty="0" err="1" smtClean="0"/>
              <a:t>би</a:t>
            </a:r>
            <a:r>
              <a:rPr lang="ru-RU" dirty="0" smtClean="0"/>
              <a:t> </a:t>
            </a:r>
            <a:r>
              <a:rPr lang="ru-RU" dirty="0" err="1" smtClean="0"/>
              <a:t>позиції</a:t>
            </a:r>
            <a:r>
              <a:rPr lang="ru-RU" dirty="0" smtClean="0"/>
              <a:t> </a:t>
            </a:r>
            <a:r>
              <a:rPr lang="ru-RU" dirty="0" err="1" smtClean="0"/>
              <a:t>він</a:t>
            </a:r>
            <a:r>
              <a:rPr lang="ru-RU" dirty="0" smtClean="0"/>
              <a:t> не </a:t>
            </a:r>
            <a:r>
              <a:rPr lang="ru-RU" dirty="0" err="1" smtClean="0"/>
              <a:t>був</a:t>
            </a:r>
            <a:r>
              <a:rPr lang="ru-RU" dirty="0" smtClean="0"/>
              <a:t>: </a:t>
            </a:r>
            <a:r>
              <a:rPr lang="ru-RU" dirty="0" err="1" smtClean="0"/>
              <a:t>нападаючий</a:t>
            </a:r>
            <a:r>
              <a:rPr lang="ru-RU" dirty="0" smtClean="0"/>
              <a:t>, </a:t>
            </a:r>
            <a:r>
              <a:rPr lang="ru-RU" dirty="0" err="1" smtClean="0"/>
              <a:t>спостерігач</a:t>
            </a:r>
            <a:r>
              <a:rPr lang="ru-RU" dirty="0" smtClean="0"/>
              <a:t> або жертва - це треба </a:t>
            </a:r>
            <a:r>
              <a:rPr lang="ru-RU" dirty="0" err="1" smtClean="0"/>
              <a:t>присікти</a:t>
            </a:r>
            <a:r>
              <a:rPr lang="ru-RU" dirty="0" smtClean="0"/>
              <a:t>. Проблема булінгу, </a:t>
            </a:r>
            <a:r>
              <a:rPr lang="ru-RU" dirty="0" err="1" smtClean="0"/>
              <a:t>знищена</a:t>
            </a:r>
            <a:r>
              <a:rPr lang="ru-RU" dirty="0" smtClean="0"/>
              <a:t> на </a:t>
            </a:r>
            <a:r>
              <a:rPr lang="ru-RU" dirty="0" err="1" smtClean="0"/>
              <a:t>ранній</a:t>
            </a:r>
            <a:r>
              <a:rPr lang="ru-RU" dirty="0" smtClean="0"/>
              <a:t> </a:t>
            </a:r>
            <a:r>
              <a:rPr lang="ru-RU" dirty="0" err="1" smtClean="0"/>
              <a:t>стадії</a:t>
            </a:r>
            <a:r>
              <a:rPr lang="ru-RU" dirty="0" smtClean="0"/>
              <a:t>, </a:t>
            </a:r>
            <a:r>
              <a:rPr lang="ru-RU" dirty="0" err="1" smtClean="0"/>
              <a:t>матиме</a:t>
            </a:r>
            <a:r>
              <a:rPr lang="ru-RU" dirty="0" smtClean="0"/>
              <a:t> </a:t>
            </a:r>
            <a:r>
              <a:rPr lang="ru-RU" dirty="0" err="1" smtClean="0"/>
              <a:t>мінімум</a:t>
            </a:r>
            <a:r>
              <a:rPr lang="ru-RU" dirty="0" smtClean="0"/>
              <a:t> </a:t>
            </a:r>
            <a:r>
              <a:rPr lang="ru-RU" dirty="0" err="1" smtClean="0"/>
              <a:t>наслідків</a:t>
            </a:r>
            <a:r>
              <a:rPr lang="ru-RU" dirty="0" smtClean="0"/>
              <a:t> для </a:t>
            </a:r>
            <a:r>
              <a:rPr lang="ru-RU" dirty="0" err="1" smtClean="0"/>
              <a:t>психіки</a:t>
            </a:r>
            <a:r>
              <a:rPr lang="ru-RU" dirty="0" smtClean="0"/>
              <a:t> дитини. Якщо ж </a:t>
            </a:r>
            <a:r>
              <a:rPr lang="ru-RU" dirty="0" err="1" smtClean="0"/>
              <a:t>пустити</a:t>
            </a:r>
            <a:r>
              <a:rPr lang="ru-RU" dirty="0" smtClean="0"/>
              <a:t> усе це на </a:t>
            </a:r>
            <a:r>
              <a:rPr lang="ru-RU" dirty="0" err="1" smtClean="0"/>
              <a:t>самоплив</a:t>
            </a:r>
            <a:r>
              <a:rPr lang="ru-RU" dirty="0" smtClean="0"/>
              <a:t>, </a:t>
            </a:r>
            <a:r>
              <a:rPr lang="ru-RU" dirty="0" err="1" smtClean="0"/>
              <a:t>слід</a:t>
            </a:r>
            <a:r>
              <a:rPr lang="ru-RU" dirty="0" smtClean="0"/>
              <a:t> </a:t>
            </a:r>
            <a:r>
              <a:rPr lang="ru-RU" dirty="0" err="1" smtClean="0"/>
              <a:t>залишиться</a:t>
            </a:r>
            <a:r>
              <a:rPr lang="ru-RU" dirty="0" smtClean="0"/>
              <a:t> </a:t>
            </a:r>
            <a:r>
              <a:rPr lang="ru-RU" dirty="0" err="1" smtClean="0"/>
              <a:t>незгладимий</a:t>
            </a:r>
            <a:r>
              <a:rPr lang="ru-RU" dirty="0" smtClean="0"/>
              <a:t>, </a:t>
            </a:r>
            <a:r>
              <a:rPr lang="ru-RU" dirty="0" err="1" smtClean="0"/>
              <a:t>причому</a:t>
            </a:r>
            <a:r>
              <a:rPr lang="ru-RU" dirty="0" smtClean="0"/>
              <a:t> для </a:t>
            </a:r>
            <a:r>
              <a:rPr lang="ru-RU" dirty="0" err="1" smtClean="0"/>
              <a:t>усіх</a:t>
            </a:r>
            <a:r>
              <a:rPr lang="ru-RU" dirty="0" smtClean="0"/>
              <a:t> </a:t>
            </a:r>
            <a:r>
              <a:rPr lang="ru-RU" dirty="0" err="1" smtClean="0"/>
              <a:t>учасників</a:t>
            </a:r>
            <a:r>
              <a:rPr lang="ru-RU" dirty="0" smtClean="0"/>
              <a:t> </a:t>
            </a:r>
            <a:r>
              <a:rPr lang="ru-RU" dirty="0" err="1" smtClean="0"/>
              <a:t>конфлікту</a:t>
            </a:r>
            <a:r>
              <a:rPr lang="ru-RU" dirty="0" smtClean="0"/>
              <a:t>. Якщо дитина </a:t>
            </a:r>
            <a:r>
              <a:rPr lang="ru-RU" dirty="0" err="1" smtClean="0"/>
              <a:t>агресивна</a:t>
            </a:r>
            <a:r>
              <a:rPr lang="ru-RU" dirty="0" smtClean="0"/>
              <a:t> </a:t>
            </a:r>
            <a:r>
              <a:rPr lang="ru-RU" dirty="0" err="1" smtClean="0"/>
              <a:t>і</a:t>
            </a:r>
            <a:r>
              <a:rPr lang="ru-RU" dirty="0" smtClean="0"/>
              <a:t> не </a:t>
            </a:r>
            <a:r>
              <a:rPr lang="ru-RU" dirty="0" err="1" smtClean="0"/>
              <a:t>бачить</a:t>
            </a:r>
            <a:r>
              <a:rPr lang="ru-RU" dirty="0" smtClean="0"/>
              <a:t> </a:t>
            </a:r>
            <a:r>
              <a:rPr lang="ru-RU" dirty="0" err="1" smtClean="0"/>
              <a:t>іншого</a:t>
            </a:r>
            <a:r>
              <a:rPr lang="ru-RU" dirty="0" smtClean="0"/>
              <a:t> способу </a:t>
            </a:r>
            <a:r>
              <a:rPr lang="ru-RU" dirty="0" err="1" smtClean="0"/>
              <a:t>взаємодії</a:t>
            </a:r>
            <a:r>
              <a:rPr lang="ru-RU" dirty="0" smtClean="0"/>
              <a:t> </a:t>
            </a:r>
            <a:r>
              <a:rPr lang="ru-RU" dirty="0" err="1" smtClean="0"/>
              <a:t>з</a:t>
            </a:r>
            <a:r>
              <a:rPr lang="ru-RU" dirty="0" smtClean="0"/>
              <a:t> </a:t>
            </a:r>
            <a:r>
              <a:rPr lang="ru-RU" dirty="0" err="1" smtClean="0"/>
              <a:t>однолітками</a:t>
            </a:r>
            <a:r>
              <a:rPr lang="ru-RU" dirty="0" smtClean="0"/>
              <a:t> або </a:t>
            </a:r>
            <a:r>
              <a:rPr lang="ru-RU" dirty="0" err="1" smtClean="0"/>
              <a:t>молодшими</a:t>
            </a:r>
            <a:r>
              <a:rPr lang="ru-RU" dirty="0" smtClean="0"/>
              <a:t>, </a:t>
            </a:r>
            <a:r>
              <a:rPr lang="ru-RU" dirty="0" err="1" smtClean="0"/>
              <a:t>окрім</a:t>
            </a:r>
            <a:r>
              <a:rPr lang="ru-RU" dirty="0" smtClean="0"/>
              <a:t> як </a:t>
            </a:r>
            <a:r>
              <a:rPr lang="ru-RU" dirty="0" err="1" smtClean="0"/>
              <a:t>принижувати</a:t>
            </a:r>
            <a:r>
              <a:rPr lang="ru-RU" dirty="0" smtClean="0"/>
              <a:t> </a:t>
            </a:r>
            <a:r>
              <a:rPr lang="ru-RU" dirty="0" err="1" smtClean="0"/>
              <a:t>і</a:t>
            </a:r>
            <a:r>
              <a:rPr lang="ru-RU" dirty="0" smtClean="0"/>
              <a:t> </a:t>
            </a:r>
            <a:r>
              <a:rPr lang="ru-RU" dirty="0" err="1" smtClean="0"/>
              <a:t>бити</a:t>
            </a:r>
            <a:r>
              <a:rPr lang="ru-RU" dirty="0" smtClean="0"/>
              <a:t>, у </a:t>
            </a:r>
            <a:r>
              <a:rPr lang="ru-RU" dirty="0" err="1" smtClean="0"/>
              <a:t>нього</a:t>
            </a:r>
            <a:r>
              <a:rPr lang="ru-RU" dirty="0" smtClean="0"/>
              <a:t> </a:t>
            </a:r>
            <a:r>
              <a:rPr lang="ru-RU" dirty="0" err="1" smtClean="0"/>
              <a:t>серйозні</a:t>
            </a:r>
            <a:r>
              <a:rPr lang="ru-RU" dirty="0" smtClean="0"/>
              <a:t> </a:t>
            </a:r>
            <a:r>
              <a:rPr lang="ru-RU" dirty="0" err="1" smtClean="0"/>
              <a:t>проблеми</a:t>
            </a:r>
            <a:r>
              <a:rPr lang="ru-RU" dirty="0" smtClean="0"/>
              <a:t>, </a:t>
            </a:r>
            <a:r>
              <a:rPr lang="ru-RU" dirty="0" err="1" smtClean="0"/>
              <a:t>які</a:t>
            </a:r>
            <a:r>
              <a:rPr lang="ru-RU" dirty="0" smtClean="0"/>
              <a:t> </a:t>
            </a:r>
            <a:r>
              <a:rPr lang="ru-RU" dirty="0" err="1" smtClean="0"/>
              <a:t>він</a:t>
            </a:r>
            <a:r>
              <a:rPr lang="ru-RU" dirty="0" smtClean="0"/>
              <a:t> не </a:t>
            </a:r>
            <a:r>
              <a:rPr lang="ru-RU" dirty="0" err="1" smtClean="0"/>
              <a:t>може</a:t>
            </a:r>
            <a:r>
              <a:rPr lang="ru-RU" dirty="0" smtClean="0"/>
              <a:t> </a:t>
            </a:r>
            <a:r>
              <a:rPr lang="ru-RU" dirty="0" err="1" smtClean="0"/>
              <a:t>сформулювати</a:t>
            </a:r>
            <a:r>
              <a:rPr lang="ru-RU" dirty="0" smtClean="0"/>
              <a:t> </a:t>
            </a:r>
            <a:r>
              <a:rPr lang="ru-RU" dirty="0" err="1" smtClean="0"/>
              <a:t>і</a:t>
            </a:r>
            <a:r>
              <a:rPr lang="ru-RU" dirty="0" smtClean="0"/>
              <a:t> </a:t>
            </a:r>
            <a:r>
              <a:rPr lang="ru-RU" dirty="0" err="1" smtClean="0"/>
              <a:t>обговорити</a:t>
            </a:r>
            <a:r>
              <a:rPr lang="ru-RU" dirty="0" smtClean="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err="1" smtClean="0"/>
              <a:t>Ніколи</a:t>
            </a:r>
            <a:r>
              <a:rPr lang="ru-RU" dirty="0" smtClean="0"/>
              <a:t> не </a:t>
            </a:r>
            <a:r>
              <a:rPr lang="ru-RU" dirty="0" err="1" smtClean="0"/>
              <a:t>відмахуйтеся</a:t>
            </a:r>
            <a:r>
              <a:rPr lang="ru-RU" dirty="0" smtClean="0"/>
              <a:t> </a:t>
            </a:r>
            <a:r>
              <a:rPr lang="ru-RU" dirty="0" err="1" smtClean="0"/>
              <a:t>від</a:t>
            </a:r>
            <a:r>
              <a:rPr lang="ru-RU" dirty="0" smtClean="0"/>
              <a:t> </a:t>
            </a:r>
            <a:r>
              <a:rPr lang="ru-RU" dirty="0" err="1" smtClean="0"/>
              <a:t>скарг</a:t>
            </a:r>
            <a:r>
              <a:rPr lang="ru-RU" dirty="0" smtClean="0"/>
              <a:t> дитини, що </a:t>
            </a:r>
            <a:r>
              <a:rPr lang="ru-RU" dirty="0" err="1" smtClean="0"/>
              <a:t>навіть</a:t>
            </a:r>
            <a:r>
              <a:rPr lang="ru-RU" dirty="0" smtClean="0"/>
              <a:t> </a:t>
            </a:r>
            <a:r>
              <a:rPr lang="ru-RU" dirty="0" err="1" smtClean="0"/>
              <a:t>здаються</a:t>
            </a:r>
            <a:r>
              <a:rPr lang="ru-RU" dirty="0" smtClean="0"/>
              <a:t> вам </a:t>
            </a:r>
            <a:r>
              <a:rPr lang="ru-RU" dirty="0" err="1" smtClean="0"/>
              <a:t>сущою</a:t>
            </a:r>
            <a:r>
              <a:rPr lang="ru-RU" dirty="0" smtClean="0"/>
              <a:t> </a:t>
            </a:r>
            <a:r>
              <a:rPr lang="ru-RU" dirty="0" err="1" smtClean="0"/>
              <a:t>дрібницею</a:t>
            </a:r>
            <a:r>
              <a:rPr lang="ru-RU" dirty="0" smtClean="0"/>
              <a:t>. </a:t>
            </a:r>
            <a:r>
              <a:rPr lang="ru-RU" dirty="0" err="1" smtClean="0"/>
              <a:t>Проігнорувавши</a:t>
            </a:r>
            <a:r>
              <a:rPr lang="ru-RU" dirty="0" smtClean="0"/>
              <a:t> </a:t>
            </a:r>
            <a:r>
              <a:rPr lang="ru-RU" dirty="0" err="1" smtClean="0"/>
              <a:t>її</a:t>
            </a:r>
            <a:r>
              <a:rPr lang="ru-RU" dirty="0" smtClean="0"/>
              <a:t> один раз, </a:t>
            </a:r>
            <a:r>
              <a:rPr lang="ru-RU" dirty="0" err="1" smtClean="0"/>
              <a:t>ви</a:t>
            </a:r>
            <a:r>
              <a:rPr lang="ru-RU" dirty="0" smtClean="0"/>
              <a:t> </a:t>
            </a:r>
            <a:r>
              <a:rPr lang="ru-RU" dirty="0" err="1" smtClean="0"/>
              <a:t>більше</a:t>
            </a:r>
            <a:r>
              <a:rPr lang="ru-RU" dirty="0" smtClean="0"/>
              <a:t> </a:t>
            </a:r>
            <a:r>
              <a:rPr lang="ru-RU" dirty="0" err="1" smtClean="0"/>
              <a:t>ніколи</a:t>
            </a:r>
            <a:r>
              <a:rPr lang="ru-RU" dirty="0" smtClean="0"/>
              <a:t> не </a:t>
            </a:r>
            <a:r>
              <a:rPr lang="ru-RU" dirty="0" err="1" smtClean="0"/>
              <a:t>доб'єтеся</a:t>
            </a:r>
            <a:r>
              <a:rPr lang="ru-RU" dirty="0" smtClean="0"/>
              <a:t> </a:t>
            </a:r>
            <a:r>
              <a:rPr lang="ru-RU" dirty="0" err="1" smtClean="0"/>
              <a:t>відвертості</a:t>
            </a:r>
            <a:r>
              <a:rPr lang="ru-RU" dirty="0" smtClean="0"/>
              <a:t> </a:t>
            </a:r>
            <a:r>
              <a:rPr lang="ru-RU" dirty="0" err="1" smtClean="0"/>
              <a:t>і</a:t>
            </a:r>
            <a:r>
              <a:rPr lang="ru-RU" dirty="0" smtClean="0"/>
              <a:t> </a:t>
            </a:r>
            <a:r>
              <a:rPr lang="ru-RU" dirty="0" err="1" smtClean="0"/>
              <a:t>не</a:t>
            </a:r>
            <a:r>
              <a:rPr lang="ru-RU" dirty="0" smtClean="0"/>
              <a:t> </a:t>
            </a:r>
            <a:r>
              <a:rPr lang="ru-RU" dirty="0" err="1" smtClean="0"/>
              <a:t>дізнаєтеся</a:t>
            </a:r>
            <a:r>
              <a:rPr lang="ru-RU" dirty="0" smtClean="0"/>
              <a:t>, коли </a:t>
            </a:r>
            <a:r>
              <a:rPr lang="ru-RU" dirty="0" err="1" smtClean="0"/>
              <a:t>і</a:t>
            </a:r>
            <a:r>
              <a:rPr lang="ru-RU" dirty="0" smtClean="0"/>
              <a:t> за </a:t>
            </a:r>
            <a:r>
              <a:rPr lang="ru-RU" dirty="0" err="1" smtClean="0"/>
              <a:t>яких</a:t>
            </a:r>
            <a:r>
              <a:rPr lang="ru-RU" dirty="0" smtClean="0"/>
              <a:t> </a:t>
            </a:r>
            <a:r>
              <a:rPr lang="ru-RU" dirty="0" err="1" smtClean="0"/>
              <a:t>обставин</a:t>
            </a:r>
            <a:r>
              <a:rPr lang="ru-RU" dirty="0" smtClean="0"/>
              <a:t> все </a:t>
            </a:r>
            <a:r>
              <a:rPr lang="ru-RU" dirty="0" err="1" smtClean="0"/>
              <a:t>посилилося</a:t>
            </a:r>
            <a:r>
              <a:rPr lang="ru-RU" dirty="0" smtClean="0"/>
              <a:t>. </a:t>
            </a:r>
            <a:r>
              <a:rPr lang="ru-RU" dirty="0" err="1" smtClean="0"/>
              <a:t>Розпочніть</a:t>
            </a:r>
            <a:r>
              <a:rPr lang="ru-RU" dirty="0" smtClean="0"/>
              <a:t> </a:t>
            </a:r>
            <a:r>
              <a:rPr lang="ru-RU" dirty="0" err="1" smtClean="0"/>
              <a:t>виховання</a:t>
            </a:r>
            <a:r>
              <a:rPr lang="ru-RU" dirty="0" smtClean="0"/>
              <a:t> </a:t>
            </a:r>
            <a:r>
              <a:rPr lang="ru-RU" dirty="0" err="1" smtClean="0"/>
              <a:t>лояльності</a:t>
            </a:r>
            <a:r>
              <a:rPr lang="ru-RU" dirty="0" smtClean="0"/>
              <a:t> </a:t>
            </a:r>
            <a:r>
              <a:rPr lang="ru-RU" dirty="0" err="1" smtClean="0"/>
              <a:t>з</a:t>
            </a:r>
            <a:r>
              <a:rPr lang="ru-RU" dirty="0" smtClean="0"/>
              <a:t> себе самих. </a:t>
            </a:r>
            <a:r>
              <a:rPr lang="ru-RU" dirty="0" err="1" smtClean="0"/>
              <a:t>Пам'ятайте</a:t>
            </a:r>
            <a:r>
              <a:rPr lang="ru-RU" dirty="0" smtClean="0"/>
              <a:t>: дитина, що стала </a:t>
            </a:r>
            <a:r>
              <a:rPr lang="ru-RU" dirty="0" err="1" smtClean="0"/>
              <a:t>учасником</a:t>
            </a:r>
            <a:r>
              <a:rPr lang="ru-RU" dirty="0" smtClean="0"/>
              <a:t> </a:t>
            </a:r>
            <a:r>
              <a:rPr lang="ru-RU" dirty="0" err="1" smtClean="0"/>
              <a:t>цькування</a:t>
            </a:r>
            <a:r>
              <a:rPr lang="ru-RU" dirty="0" smtClean="0"/>
              <a:t>, </a:t>
            </a:r>
            <a:r>
              <a:rPr lang="ru-RU" dirty="0" err="1" smtClean="0"/>
              <a:t>якої</a:t>
            </a:r>
            <a:r>
              <a:rPr lang="ru-RU" dirty="0" smtClean="0"/>
              <a:t> б </a:t>
            </a:r>
            <a:r>
              <a:rPr lang="ru-RU" dirty="0" err="1" smtClean="0"/>
              <a:t>позиції</a:t>
            </a:r>
            <a:r>
              <a:rPr lang="ru-RU" dirty="0" smtClean="0"/>
              <a:t> </a:t>
            </a:r>
            <a:r>
              <a:rPr lang="ru-RU" dirty="0" err="1" smtClean="0"/>
              <a:t>він</a:t>
            </a:r>
            <a:r>
              <a:rPr lang="ru-RU" dirty="0" smtClean="0"/>
              <a:t> не </a:t>
            </a:r>
            <a:r>
              <a:rPr lang="ru-RU" dirty="0" err="1" smtClean="0"/>
              <a:t>дотримувався</a:t>
            </a:r>
            <a:r>
              <a:rPr lang="ru-RU" dirty="0" smtClean="0"/>
              <a:t> при </a:t>
            </a:r>
            <a:r>
              <a:rPr lang="ru-RU" dirty="0" err="1" smtClean="0"/>
              <a:t>цьому</a:t>
            </a:r>
            <a:r>
              <a:rPr lang="ru-RU" dirty="0" smtClean="0"/>
              <a:t>, </a:t>
            </a:r>
            <a:r>
              <a:rPr lang="ru-RU" dirty="0" err="1" smtClean="0"/>
              <a:t>потребує</a:t>
            </a:r>
            <a:r>
              <a:rPr lang="ru-RU" dirty="0" smtClean="0"/>
              <a:t> </a:t>
            </a:r>
            <a:r>
              <a:rPr lang="ru-RU" dirty="0" err="1" smtClean="0"/>
              <a:t>серйозної</a:t>
            </a:r>
            <a:r>
              <a:rPr lang="ru-RU" dirty="0" smtClean="0"/>
              <a:t> </a:t>
            </a:r>
            <a:r>
              <a:rPr lang="ru-RU" dirty="0" err="1" smtClean="0"/>
              <a:t>роботи</a:t>
            </a:r>
            <a:r>
              <a:rPr lang="ru-RU" dirty="0" smtClean="0"/>
              <a:t> </a:t>
            </a:r>
            <a:r>
              <a:rPr lang="ru-RU" dirty="0" err="1" smtClean="0"/>
              <a:t>з</a:t>
            </a:r>
            <a:r>
              <a:rPr lang="ru-RU" dirty="0" smtClean="0"/>
              <a:t> </a:t>
            </a:r>
            <a:r>
              <a:rPr lang="ru-RU" dirty="0" err="1" smtClean="0"/>
              <a:t>дитячим</a:t>
            </a:r>
            <a:r>
              <a:rPr lang="ru-RU" dirty="0" smtClean="0"/>
              <a:t> психологом.</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47664" y="764704"/>
            <a:ext cx="618201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Дякую за увагу!</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2" name="Picture 4" descr="Правозахисники закликали людей ділитися історіями про випадки цькування в  школі - Новини"/>
          <p:cNvPicPr>
            <a:picLocks noChangeAspect="1" noChangeArrowheads="1"/>
          </p:cNvPicPr>
          <p:nvPr/>
        </p:nvPicPr>
        <p:blipFill>
          <a:blip r:embed="rId2" cstate="print"/>
          <a:srcRect/>
          <a:stretch>
            <a:fillRect/>
          </a:stretch>
        </p:blipFill>
        <p:spPr bwMode="auto">
          <a:xfrm>
            <a:off x="971600" y="1844824"/>
            <a:ext cx="7334250" cy="47910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1916832"/>
            <a:ext cx="8280920" cy="4725144"/>
          </a:xfrm>
        </p:spPr>
        <p:txBody>
          <a:bodyPr>
            <a:normAutofit fontScale="92500" lnSpcReduction="20000"/>
          </a:bodyPr>
          <a:lstStyle/>
          <a:p>
            <a:pPr algn="just"/>
            <a:r>
              <a:rPr lang="ru-RU" sz="3200" dirty="0" smtClean="0">
                <a:latin typeface="Times New Roman" pitchFamily="18" charset="0"/>
                <a:cs typeface="Times New Roman" pitchFamily="18" charset="0"/>
              </a:rPr>
              <a:t>У </a:t>
            </a:r>
            <a:r>
              <a:rPr lang="ru-RU" sz="3200" dirty="0" err="1" smtClean="0">
                <a:latin typeface="Times New Roman" pitchFamily="18" charset="0"/>
                <a:cs typeface="Times New Roman" pitchFamily="18" charset="0"/>
              </a:rPr>
              <a:t>перекладі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з</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англійського</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він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означає</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хуліганство</a:t>
            </a:r>
            <a:r>
              <a:rPr lang="ru-RU"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uk-UA" sz="3200" b="1" dirty="0" err="1" smtClean="0">
                <a:latin typeface="Times New Roman" pitchFamily="18" charset="0"/>
                <a:cs typeface="Times New Roman" pitchFamily="18" charset="0"/>
              </a:rPr>
              <a:t>Булінг</a:t>
            </a:r>
            <a:r>
              <a:rPr lang="uk-UA" sz="3200" dirty="0" smtClean="0">
                <a:latin typeface="Times New Roman" pitchFamily="18" charset="0"/>
                <a:cs typeface="Times New Roman" pitchFamily="18" charset="0"/>
              </a:rPr>
              <a:t> – це дія або бездіяльність, що вчиняються стосовно малолітньої чи неповнолітньої особи або такою особою стосовно інших учасників освітнього процесу, внаслідок чого була або могла бути заподіяна шкода психічному або фізичному здоров’ю потерпілого.</a:t>
            </a:r>
            <a:r>
              <a:rPr lang="ru-RU" sz="3200" b="1" dirty="0" smtClean="0">
                <a:latin typeface="Times New Roman" pitchFamily="18" charset="0"/>
                <a:cs typeface="Times New Roman" pitchFamily="18" charset="0"/>
              </a:rPr>
              <a:t> </a:t>
            </a:r>
            <a:endParaRPr lang="ru-RU" sz="3200" b="1" dirty="0" smtClean="0">
              <a:latin typeface="Times New Roman" pitchFamily="18" charset="0"/>
              <a:cs typeface="Times New Roman" pitchFamily="18" charset="0"/>
            </a:endParaRPr>
          </a:p>
          <a:p>
            <a:pPr algn="just"/>
            <a:r>
              <a:rPr lang="ru-RU" sz="3200" b="1" dirty="0" smtClean="0">
                <a:latin typeface="Times New Roman" pitchFamily="18" charset="0"/>
                <a:cs typeface="Times New Roman" pitchFamily="18" charset="0"/>
              </a:rPr>
              <a:t>Булінг</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це </a:t>
            </a:r>
            <a:r>
              <a:rPr lang="ru-RU" sz="3200" dirty="0" err="1" smtClean="0">
                <a:latin typeface="Times New Roman" pitchFamily="18" charset="0"/>
                <a:cs typeface="Times New Roman" pitchFamily="18" charset="0"/>
              </a:rPr>
              <a:t>багатократний</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негативний</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психологічний</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тиск</a:t>
            </a:r>
            <a:r>
              <a:rPr lang="ru-RU" sz="3200" dirty="0" smtClean="0">
                <a:latin typeface="Times New Roman" pitchFamily="18" charset="0"/>
                <a:cs typeface="Times New Roman" pitchFamily="18" charset="0"/>
              </a:rPr>
              <a:t> на </a:t>
            </a:r>
            <a:r>
              <a:rPr lang="ru-RU" sz="3200" dirty="0" err="1" smtClean="0">
                <a:latin typeface="Times New Roman" pitchFamily="18" charset="0"/>
                <a:cs typeface="Times New Roman" pitchFamily="18" charset="0"/>
              </a:rPr>
              <a:t>людину</a:t>
            </a:r>
            <a:r>
              <a:rPr lang="ru-RU"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endParaRPr lang="ru-RU" dirty="0"/>
          </a:p>
        </p:txBody>
      </p:sp>
      <p:sp>
        <p:nvSpPr>
          <p:cNvPr id="6" name="Прямоугольник 5"/>
          <p:cNvSpPr/>
          <p:nvPr/>
        </p:nvSpPr>
        <p:spPr>
          <a:xfrm>
            <a:off x="467544" y="332656"/>
            <a:ext cx="734481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200" b="1" dirty="0" smtClean="0">
                <a:latin typeface="Times New Roman" pitchFamily="18" charset="0"/>
                <a:cs typeface="Times New Roman" pitchFamily="18" charset="0"/>
              </a:rPr>
              <a:t>ТЕРМІН «БУЛІНГ» - </a:t>
            </a:r>
            <a:endParaRPr lang="ru-RU" sz="3200" b="1" dirty="0" smtClean="0">
              <a:latin typeface="Times New Roman" pitchFamily="18" charset="0"/>
              <a:cs typeface="Times New Roman" pitchFamily="18" charset="0"/>
            </a:endParaRPr>
          </a:p>
          <a:p>
            <a:pPr algn="ctr"/>
            <a:r>
              <a:rPr lang="ru-RU" sz="3200" b="1" dirty="0" smtClean="0">
                <a:latin typeface="Times New Roman" pitchFamily="18" charset="0"/>
                <a:cs typeface="Times New Roman" pitchFamily="18" charset="0"/>
              </a:rPr>
              <a:t>ЩО ЦЕ ТАКЕ? </a:t>
            </a:r>
            <a:endParaRPr lang="ru-RU" sz="3200" b="1" dirty="0" smtClean="0">
              <a:latin typeface="Times New Roman" pitchFamily="18" charset="0"/>
              <a:cs typeface="Times New Roman" pitchFamily="18" charset="0"/>
            </a:endParaRPr>
          </a:p>
        </p:txBody>
      </p:sp>
      <p:pic>
        <p:nvPicPr>
          <p:cNvPr id="7" name="Picture 4" descr="https://dnz10.edu.vn.ua/uploads/tiger-1590824087.png"/>
          <p:cNvPicPr>
            <a:picLocks noChangeAspect="1" noChangeArrowheads="1"/>
          </p:cNvPicPr>
          <p:nvPr/>
        </p:nvPicPr>
        <p:blipFill>
          <a:blip r:embed="rId2" cstate="print"/>
          <a:srcRect/>
          <a:stretch>
            <a:fillRect/>
          </a:stretch>
        </p:blipFill>
        <p:spPr bwMode="auto">
          <a:xfrm>
            <a:off x="6660232" y="0"/>
            <a:ext cx="2233876" cy="2115344"/>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83568" y="476672"/>
            <a:ext cx="7772400" cy="1944216"/>
          </a:xfrm>
        </p:spPr>
        <p:txBody>
          <a:bodyPr/>
          <a:lstStyle/>
          <a:p>
            <a:pPr algn="just"/>
            <a:r>
              <a:rPr lang="ru-RU" sz="2800" dirty="0" smtClean="0">
                <a:latin typeface="Times New Roman" pitchFamily="18" charset="0"/>
                <a:cs typeface="Times New Roman" pitchFamily="18" charset="0"/>
              </a:rPr>
              <a:t>Булінг </a:t>
            </a:r>
            <a:r>
              <a:rPr lang="ru-RU" sz="2800" dirty="0" err="1" smtClean="0">
                <a:latin typeface="Times New Roman" pitchFamily="18" charset="0"/>
                <a:cs typeface="Times New Roman" pitchFamily="18" charset="0"/>
              </a:rPr>
              <a:t>може</a:t>
            </a:r>
            <a:r>
              <a:rPr lang="ru-RU" sz="2800" dirty="0" smtClean="0">
                <a:latin typeface="Times New Roman" pitchFamily="18" charset="0"/>
                <a:cs typeface="Times New Roman" pitchFamily="18" charset="0"/>
              </a:rPr>
              <a:t> бути </a:t>
            </a:r>
            <a:r>
              <a:rPr lang="ru-RU" sz="2800" b="1" dirty="0" err="1" smtClean="0">
                <a:latin typeface="Times New Roman" pitchFamily="18" charset="0"/>
                <a:cs typeface="Times New Roman" pitchFamily="18" charset="0"/>
              </a:rPr>
              <a:t>ситуативним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спровокований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певною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ситуацією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трапляється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тільки</a:t>
            </a:r>
            <a:r>
              <a:rPr lang="ru-RU" sz="2800" dirty="0" smtClean="0">
                <a:latin typeface="Times New Roman" pitchFamily="18" charset="0"/>
                <a:cs typeface="Times New Roman" pitchFamily="18" charset="0"/>
              </a:rPr>
              <a:t> раз)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систематичним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постійні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знущання</a:t>
            </a:r>
            <a:r>
              <a:rPr lang="ru-RU" sz="2800" dirty="0" smtClean="0">
                <a:latin typeface="Times New Roman" pitchFamily="18" charset="0"/>
                <a:cs typeface="Times New Roman" pitchFamily="18" charset="0"/>
              </a:rPr>
              <a:t> день у день).</a:t>
            </a:r>
          </a:p>
          <a:p>
            <a:endParaRPr lang="ru-RU" dirty="0"/>
          </a:p>
        </p:txBody>
      </p:sp>
      <p:pic>
        <p:nvPicPr>
          <p:cNvPr id="6146" name="Picture 2" descr="Булінг в школі. Хто винен, і що робити? Думки 4-х експертів | Українська  правда _Життя"/>
          <p:cNvPicPr>
            <a:picLocks noChangeAspect="1" noChangeArrowheads="1"/>
          </p:cNvPicPr>
          <p:nvPr/>
        </p:nvPicPr>
        <p:blipFill>
          <a:blip r:embed="rId2" cstate="print"/>
          <a:srcRect/>
          <a:stretch>
            <a:fillRect/>
          </a:stretch>
        </p:blipFill>
        <p:spPr bwMode="auto">
          <a:xfrm>
            <a:off x="755576" y="2420888"/>
            <a:ext cx="7658013" cy="39450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ru-RU" sz="3200" b="1" dirty="0" smtClean="0"/>
              <a:t>Прояви </a:t>
            </a:r>
            <a:r>
              <a:rPr lang="ru-RU" sz="3200" b="1" dirty="0" err="1" smtClean="0"/>
              <a:t>насильства</a:t>
            </a:r>
            <a:r>
              <a:rPr lang="ru-RU" sz="3200" b="1" dirty="0" smtClean="0"/>
              <a:t> в </a:t>
            </a:r>
            <a:r>
              <a:rPr lang="ru-RU" sz="3200" b="1" dirty="0" err="1" smtClean="0"/>
              <a:t>дитячому</a:t>
            </a:r>
            <a:r>
              <a:rPr lang="ru-RU" sz="3200" b="1" dirty="0" smtClean="0"/>
              <a:t> садку </a:t>
            </a:r>
            <a:r>
              <a:rPr lang="ru-RU" sz="3200" b="1" dirty="0" err="1" smtClean="0"/>
              <a:t>відрізняється</a:t>
            </a:r>
            <a:r>
              <a:rPr lang="ru-RU" sz="3200" b="1" dirty="0" smtClean="0"/>
              <a:t> </a:t>
            </a:r>
            <a:r>
              <a:rPr lang="ru-RU" sz="3200" b="1" dirty="0" err="1" smtClean="0"/>
              <a:t>від</a:t>
            </a:r>
            <a:r>
              <a:rPr lang="ru-RU" sz="3200" b="1" dirty="0" smtClean="0"/>
              <a:t> </a:t>
            </a:r>
            <a:r>
              <a:rPr lang="ru-RU" sz="3200" b="1" dirty="0" err="1" smtClean="0"/>
              <a:t>насильства</a:t>
            </a:r>
            <a:r>
              <a:rPr lang="ru-RU" sz="3200" b="1" dirty="0" smtClean="0"/>
              <a:t> в </a:t>
            </a:r>
            <a:r>
              <a:rPr lang="ru-RU" sz="3200" b="1" dirty="0" err="1" smtClean="0"/>
              <a:t>школі</a:t>
            </a:r>
            <a:r>
              <a:rPr lang="ru-RU" sz="3200" b="1" dirty="0" smtClean="0"/>
              <a:t>. </a:t>
            </a:r>
            <a:endParaRPr lang="ru-RU" sz="3200" b="1" dirty="0"/>
          </a:p>
        </p:txBody>
      </p:sp>
      <p:sp>
        <p:nvSpPr>
          <p:cNvPr id="3" name="Содержимое 2"/>
          <p:cNvSpPr>
            <a:spLocks noGrp="1"/>
          </p:cNvSpPr>
          <p:nvPr>
            <p:ph sz="quarter" idx="1"/>
          </p:nvPr>
        </p:nvSpPr>
        <p:spPr/>
        <p:txBody>
          <a:bodyPr>
            <a:normAutofit lnSpcReduction="10000"/>
          </a:bodyPr>
          <a:lstStyle/>
          <a:p>
            <a:pPr algn="just"/>
            <a:r>
              <a:rPr lang="ru-RU" dirty="0" smtClean="0"/>
              <a:t>У </a:t>
            </a:r>
            <a:r>
              <a:rPr lang="ru-RU" dirty="0" err="1" smtClean="0"/>
              <a:t>початковій</a:t>
            </a:r>
            <a:r>
              <a:rPr lang="ru-RU" dirty="0" smtClean="0"/>
              <a:t> </a:t>
            </a:r>
            <a:r>
              <a:rPr lang="ru-RU" dirty="0" err="1" smtClean="0"/>
              <a:t>школі</a:t>
            </a:r>
            <a:r>
              <a:rPr lang="ru-RU" dirty="0" smtClean="0"/>
              <a:t> це </a:t>
            </a:r>
            <a:r>
              <a:rPr lang="ru-RU" dirty="0" err="1" smtClean="0"/>
              <a:t>група</a:t>
            </a:r>
            <a:r>
              <a:rPr lang="ru-RU" dirty="0" smtClean="0"/>
              <a:t> </a:t>
            </a:r>
            <a:r>
              <a:rPr lang="ru-RU" dirty="0" err="1" smtClean="0"/>
              <a:t>дітей</a:t>
            </a:r>
            <a:r>
              <a:rPr lang="ru-RU" dirty="0" smtClean="0"/>
              <a:t>, </a:t>
            </a:r>
            <a:r>
              <a:rPr lang="ru-RU" b="1" dirty="0" smtClean="0"/>
              <a:t>в </a:t>
            </a:r>
            <a:r>
              <a:rPr lang="ru-RU" b="1" dirty="0" err="1" smtClean="0"/>
              <a:t>дошкільній</a:t>
            </a:r>
            <a:r>
              <a:rPr lang="ru-RU" b="1" dirty="0" smtClean="0"/>
              <a:t> </a:t>
            </a:r>
            <a:r>
              <a:rPr lang="ru-RU" b="1" dirty="0" err="1" smtClean="0"/>
              <a:t>установі</a:t>
            </a:r>
            <a:r>
              <a:rPr lang="ru-RU" b="1" dirty="0" smtClean="0"/>
              <a:t> </a:t>
            </a:r>
            <a:r>
              <a:rPr lang="ru-RU" b="1" dirty="0" smtClean="0"/>
              <a:t>- </a:t>
            </a:r>
            <a:r>
              <a:rPr lang="ru-RU" b="1" dirty="0" err="1" smtClean="0"/>
              <a:t>окремі</a:t>
            </a:r>
            <a:r>
              <a:rPr lang="ru-RU" b="1" dirty="0" smtClean="0"/>
              <a:t> </a:t>
            </a:r>
            <a:r>
              <a:rPr lang="ru-RU" b="1" dirty="0" err="1" smtClean="0"/>
              <a:t>діти</a:t>
            </a:r>
            <a:r>
              <a:rPr lang="ru-RU" b="1" dirty="0" smtClean="0"/>
              <a:t>. </a:t>
            </a:r>
            <a:r>
              <a:rPr lang="ru-RU" dirty="0" err="1" smtClean="0"/>
              <a:t>Дуже</a:t>
            </a:r>
            <a:r>
              <a:rPr lang="ru-RU" dirty="0" smtClean="0"/>
              <a:t> </a:t>
            </a:r>
            <a:r>
              <a:rPr lang="ru-RU" dirty="0" err="1" smtClean="0"/>
              <a:t>рідко</a:t>
            </a:r>
            <a:r>
              <a:rPr lang="ru-RU" dirty="0" smtClean="0"/>
              <a:t> </a:t>
            </a:r>
            <a:r>
              <a:rPr lang="ru-RU" dirty="0" err="1" smtClean="0"/>
              <a:t>група</a:t>
            </a:r>
            <a:r>
              <a:rPr lang="ru-RU" dirty="0" smtClean="0"/>
              <a:t> </a:t>
            </a:r>
            <a:r>
              <a:rPr lang="ru-RU" dirty="0" err="1" smtClean="0"/>
              <a:t>дітей</a:t>
            </a:r>
            <a:r>
              <a:rPr lang="ru-RU" dirty="0" smtClean="0"/>
              <a:t>, </a:t>
            </a:r>
            <a:r>
              <a:rPr lang="ru-RU" dirty="0" err="1" smtClean="0"/>
              <a:t>ще</a:t>
            </a:r>
            <a:r>
              <a:rPr lang="ru-RU" dirty="0" smtClean="0"/>
              <a:t> </a:t>
            </a:r>
            <a:r>
              <a:rPr lang="ru-RU" dirty="0" err="1" smtClean="0"/>
              <a:t>рідше</a:t>
            </a:r>
            <a:r>
              <a:rPr lang="ru-RU" dirty="0" smtClean="0"/>
              <a:t>, коли </a:t>
            </a:r>
            <a:r>
              <a:rPr lang="ru-RU" dirty="0" err="1" smtClean="0"/>
              <a:t>залучається</a:t>
            </a:r>
            <a:r>
              <a:rPr lang="ru-RU" dirty="0" smtClean="0"/>
              <a:t> увесь </a:t>
            </a:r>
            <a:r>
              <a:rPr lang="ru-RU" dirty="0" err="1" smtClean="0"/>
              <a:t>дошкільний</a:t>
            </a:r>
            <a:r>
              <a:rPr lang="ru-RU" dirty="0" smtClean="0"/>
              <a:t> заклад. </a:t>
            </a:r>
          </a:p>
          <a:p>
            <a:pPr algn="just"/>
            <a:r>
              <a:rPr lang="ru-RU" dirty="0" smtClean="0"/>
              <a:t>У </a:t>
            </a:r>
            <a:r>
              <a:rPr lang="ru-RU" dirty="0" err="1" smtClean="0"/>
              <a:t>дитячому</a:t>
            </a:r>
            <a:r>
              <a:rPr lang="ru-RU" dirty="0" smtClean="0"/>
              <a:t> </a:t>
            </a:r>
            <a:r>
              <a:rPr lang="ru-RU" dirty="0" smtClean="0"/>
              <a:t>садку </a:t>
            </a:r>
            <a:r>
              <a:rPr lang="ru-RU" dirty="0" smtClean="0"/>
              <a:t>при </a:t>
            </a:r>
            <a:r>
              <a:rPr lang="ru-RU" dirty="0" err="1" smtClean="0"/>
              <a:t>насильстві</a:t>
            </a:r>
            <a:r>
              <a:rPr lang="ru-RU" dirty="0" smtClean="0"/>
              <a:t> </a:t>
            </a:r>
            <a:r>
              <a:rPr lang="ru-RU" dirty="0" err="1" smtClean="0"/>
              <a:t>немає</a:t>
            </a:r>
            <a:r>
              <a:rPr lang="ru-RU" dirty="0" smtClean="0"/>
              <a:t> </a:t>
            </a:r>
            <a:r>
              <a:rPr lang="ru-RU" dirty="0" err="1" smtClean="0"/>
              <a:t>попередньої</a:t>
            </a:r>
            <a:r>
              <a:rPr lang="ru-RU" dirty="0" smtClean="0"/>
              <a:t> </a:t>
            </a:r>
            <a:r>
              <a:rPr lang="ru-RU" b="1" dirty="0" err="1" smtClean="0"/>
              <a:t>стадії</a:t>
            </a:r>
            <a:r>
              <a:rPr lang="ru-RU" b="1" dirty="0" smtClean="0"/>
              <a:t> </a:t>
            </a:r>
            <a:r>
              <a:rPr lang="ru-RU" b="1" dirty="0" err="1" smtClean="0"/>
              <a:t>обдумування</a:t>
            </a:r>
            <a:r>
              <a:rPr lang="ru-RU" b="1" dirty="0" smtClean="0"/>
              <a:t>. </a:t>
            </a:r>
            <a:r>
              <a:rPr lang="ru-RU" dirty="0" err="1" smtClean="0"/>
              <a:t>Дошкільнята</a:t>
            </a:r>
            <a:r>
              <a:rPr lang="ru-RU" dirty="0" smtClean="0"/>
              <a:t> не </a:t>
            </a:r>
            <a:r>
              <a:rPr lang="ru-RU" dirty="0" err="1" smtClean="0"/>
              <a:t>усвідомлюють</a:t>
            </a:r>
            <a:r>
              <a:rPr lang="ru-RU" dirty="0" smtClean="0"/>
              <a:t> до </a:t>
            </a:r>
            <a:r>
              <a:rPr lang="ru-RU" dirty="0" err="1" smtClean="0"/>
              <a:t>кінця</a:t>
            </a:r>
            <a:r>
              <a:rPr lang="ru-RU" dirty="0" smtClean="0"/>
              <a:t> </a:t>
            </a:r>
            <a:r>
              <a:rPr lang="ru-RU" dirty="0" err="1" smtClean="0"/>
              <a:t>своїх</a:t>
            </a:r>
            <a:r>
              <a:rPr lang="ru-RU" dirty="0" smtClean="0"/>
              <a:t> </a:t>
            </a:r>
            <a:r>
              <a:rPr lang="ru-RU" dirty="0" err="1" smtClean="0"/>
              <a:t>дій</a:t>
            </a:r>
            <a:r>
              <a:rPr lang="ru-RU" dirty="0" smtClean="0"/>
              <a:t>. </a:t>
            </a:r>
            <a:endParaRPr lang="ru-RU" dirty="0" smtClean="0"/>
          </a:p>
          <a:p>
            <a:pPr algn="just"/>
            <a:r>
              <a:rPr lang="ru-RU" b="1" dirty="0" err="1" smtClean="0"/>
              <a:t>Відсутнє</a:t>
            </a:r>
            <a:r>
              <a:rPr lang="ru-RU" b="1" dirty="0" smtClean="0"/>
              <a:t> </a:t>
            </a:r>
            <a:r>
              <a:rPr lang="ru-RU" b="1" dirty="0" err="1" smtClean="0"/>
              <a:t>розуміння</a:t>
            </a:r>
            <a:r>
              <a:rPr lang="ru-RU" b="1" dirty="0" smtClean="0"/>
              <a:t> </a:t>
            </a:r>
            <a:r>
              <a:rPr lang="ru-RU" b="1" dirty="0" err="1" smtClean="0"/>
              <a:t>наслідків</a:t>
            </a:r>
            <a:r>
              <a:rPr lang="ru-RU" b="1" dirty="0" smtClean="0"/>
              <a:t> </a:t>
            </a:r>
            <a:r>
              <a:rPr lang="ru-RU" b="1" dirty="0" err="1" smtClean="0"/>
              <a:t>і</a:t>
            </a:r>
            <a:r>
              <a:rPr lang="ru-RU" b="1" dirty="0" smtClean="0"/>
              <a:t> </a:t>
            </a:r>
            <a:r>
              <a:rPr lang="ru-RU" b="1" dirty="0" err="1" smtClean="0"/>
              <a:t>відчуття</a:t>
            </a:r>
            <a:r>
              <a:rPr lang="ru-RU" b="1" dirty="0" smtClean="0"/>
              <a:t> </a:t>
            </a:r>
            <a:r>
              <a:rPr lang="ru-RU" b="1" dirty="0" err="1" smtClean="0"/>
              <a:t>провини</a:t>
            </a:r>
            <a:r>
              <a:rPr lang="ru-RU" b="1" dirty="0" smtClean="0"/>
              <a:t>.</a:t>
            </a:r>
            <a:r>
              <a:rPr lang="ru-RU" dirty="0" smtClean="0"/>
              <a:t> </a:t>
            </a:r>
            <a:r>
              <a:rPr lang="ru-RU" dirty="0" err="1" smtClean="0"/>
              <a:t>Виправданням</a:t>
            </a:r>
            <a:r>
              <a:rPr lang="ru-RU" dirty="0" smtClean="0"/>
              <a:t> </a:t>
            </a:r>
            <a:r>
              <a:rPr lang="ru-RU" dirty="0" err="1" smtClean="0"/>
              <a:t>насильства</a:t>
            </a:r>
            <a:r>
              <a:rPr lang="ru-RU" dirty="0" smtClean="0"/>
              <a:t> </a:t>
            </a:r>
            <a:r>
              <a:rPr lang="ru-RU" dirty="0" err="1" smtClean="0"/>
              <a:t>є</a:t>
            </a:r>
            <a:r>
              <a:rPr lang="ru-RU" dirty="0" smtClean="0"/>
              <a:t> </a:t>
            </a:r>
            <a:r>
              <a:rPr lang="ru-RU" dirty="0" err="1" smtClean="0"/>
              <a:t>незначний</a:t>
            </a:r>
            <a:r>
              <a:rPr lang="ru-RU" dirty="0" smtClean="0"/>
              <a:t> проступок. </a:t>
            </a:r>
            <a:r>
              <a:rPr lang="ru-RU" dirty="0" err="1" smtClean="0"/>
              <a:t>Агресивна</a:t>
            </a:r>
            <a:r>
              <a:rPr lang="ru-RU" dirty="0" smtClean="0"/>
              <a:t> </a:t>
            </a:r>
            <a:r>
              <a:rPr lang="ru-RU" dirty="0" err="1" smtClean="0"/>
              <a:t>поведінка</a:t>
            </a:r>
            <a:r>
              <a:rPr lang="ru-RU" dirty="0" smtClean="0"/>
              <a:t> </a:t>
            </a:r>
            <a:r>
              <a:rPr lang="ru-RU" dirty="0" err="1" smtClean="0"/>
              <a:t>дітей</a:t>
            </a:r>
            <a:r>
              <a:rPr lang="ru-RU" dirty="0" smtClean="0"/>
              <a:t> </a:t>
            </a:r>
            <a:r>
              <a:rPr lang="ru-RU" dirty="0" err="1" smtClean="0"/>
              <a:t>розходиться</a:t>
            </a:r>
            <a:r>
              <a:rPr lang="ru-RU" dirty="0" smtClean="0"/>
              <a:t> </a:t>
            </a:r>
            <a:r>
              <a:rPr lang="ru-RU" dirty="0" err="1" smtClean="0"/>
              <a:t>з</a:t>
            </a:r>
            <a:r>
              <a:rPr lang="ru-RU" dirty="0" smtClean="0"/>
              <a:t> </a:t>
            </a:r>
            <a:r>
              <a:rPr lang="ru-RU" dirty="0" err="1" smtClean="0"/>
              <a:t>їх</a:t>
            </a:r>
            <a:r>
              <a:rPr lang="ru-RU" dirty="0" smtClean="0"/>
              <a:t> словами.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323528" y="188640"/>
          <a:ext cx="842493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pPr algn="ctr"/>
            <a:r>
              <a:rPr lang="ru-RU" b="1" dirty="0" smtClean="0">
                <a:latin typeface="Times New Roman" pitchFamily="18" charset="0"/>
                <a:cs typeface="Times New Roman" pitchFamily="18" charset="0"/>
              </a:rPr>
              <a:t>Булінг </a:t>
            </a:r>
            <a:r>
              <a:rPr lang="ru-RU" b="1" dirty="0" err="1" smtClean="0">
                <a:latin typeface="Times New Roman" pitchFamily="18" charset="0"/>
                <a:cs typeface="Times New Roman" pitchFamily="18" charset="0"/>
              </a:rPr>
              <a:t>може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виявлятися</a:t>
            </a:r>
            <a:r>
              <a:rPr lang="ru-RU" b="1" dirty="0" smtClean="0">
                <a:latin typeface="Times New Roman" pitchFamily="18" charset="0"/>
                <a:cs typeface="Times New Roman" pitchFamily="18" charset="0"/>
              </a:rPr>
              <a:t> у </a:t>
            </a:r>
            <a:r>
              <a:rPr lang="ru-RU" b="1" dirty="0" err="1" smtClean="0">
                <a:latin typeface="Times New Roman" pitchFamily="18" charset="0"/>
                <a:cs typeface="Times New Roman" pitchFamily="18" charset="0"/>
              </a:rPr>
              <a:t>багатьох</a:t>
            </a:r>
            <a:r>
              <a:rPr lang="ru-RU" b="1" dirty="0" smtClean="0">
                <a:latin typeface="Times New Roman" pitchFamily="18" charset="0"/>
                <a:cs typeface="Times New Roman" pitchFamily="18" charset="0"/>
              </a:rPr>
              <a:t> формах. </a:t>
            </a:r>
            <a:r>
              <a:rPr lang="ru-RU" b="1" dirty="0" err="1" smtClean="0">
                <a:latin typeface="Times New Roman" pitchFamily="18" charset="0"/>
                <a:cs typeface="Times New Roman" pitchFamily="18" charset="0"/>
              </a:rPr>
              <a:t>Він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може</a:t>
            </a:r>
            <a:r>
              <a:rPr lang="ru-RU" b="1" dirty="0" smtClean="0">
                <a:latin typeface="Times New Roman" pitchFamily="18" charset="0"/>
                <a:cs typeface="Times New Roman" pitchFamily="18" charset="0"/>
              </a:rPr>
              <a:t> бути</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fontScale="92500" lnSpcReduction="20000"/>
          </a:bodyPr>
          <a:lstStyle/>
          <a:p>
            <a:pPr algn="just" fontAlgn="base"/>
            <a:r>
              <a:rPr lang="ru-RU" b="1" dirty="0" err="1" smtClean="0"/>
              <a:t>фізичним</a:t>
            </a:r>
            <a:r>
              <a:rPr lang="ru-RU" dirty="0" smtClean="0"/>
              <a:t> </a:t>
            </a:r>
            <a:r>
              <a:rPr lang="ru-RU" dirty="0" smtClean="0"/>
              <a:t>– </a:t>
            </a:r>
            <a:r>
              <a:rPr lang="ru-RU" dirty="0" err="1" smtClean="0"/>
              <a:t>завдання</a:t>
            </a:r>
            <a:r>
              <a:rPr lang="ru-RU" dirty="0" smtClean="0"/>
              <a:t> </a:t>
            </a:r>
            <a:r>
              <a:rPr lang="ru-RU" dirty="0" err="1" smtClean="0"/>
              <a:t>ударів</a:t>
            </a:r>
            <a:r>
              <a:rPr lang="ru-RU" dirty="0" smtClean="0"/>
              <a:t>, </a:t>
            </a:r>
            <a:r>
              <a:rPr lang="ru-RU" dirty="0" err="1" smtClean="0"/>
              <a:t>штовхання</a:t>
            </a:r>
            <a:r>
              <a:rPr lang="ru-RU" dirty="0" smtClean="0"/>
              <a:t>, </a:t>
            </a:r>
            <a:r>
              <a:rPr lang="ru-RU" dirty="0" err="1" smtClean="0"/>
              <a:t>пошкодження</a:t>
            </a:r>
            <a:r>
              <a:rPr lang="ru-RU" dirty="0" smtClean="0"/>
              <a:t> або </a:t>
            </a:r>
            <a:r>
              <a:rPr lang="ru-RU" dirty="0" err="1" smtClean="0"/>
              <a:t>крадіжка</a:t>
            </a:r>
            <a:r>
              <a:rPr lang="ru-RU" dirty="0" smtClean="0"/>
              <a:t> </a:t>
            </a:r>
            <a:r>
              <a:rPr lang="ru-RU" dirty="0" err="1" smtClean="0"/>
              <a:t>власності</a:t>
            </a:r>
            <a:endParaRPr lang="ru-RU" dirty="0" smtClean="0"/>
          </a:p>
          <a:p>
            <a:pPr algn="just" fontAlgn="base"/>
            <a:r>
              <a:rPr lang="ru-RU" b="1" dirty="0" err="1" smtClean="0"/>
              <a:t>словесним</a:t>
            </a:r>
            <a:r>
              <a:rPr lang="ru-RU" b="1" dirty="0" smtClean="0"/>
              <a:t> </a:t>
            </a:r>
            <a:r>
              <a:rPr lang="ru-RU" dirty="0" smtClean="0"/>
              <a:t>– </a:t>
            </a:r>
            <a:r>
              <a:rPr lang="ru-RU" dirty="0" err="1" smtClean="0"/>
              <a:t>обзивання</a:t>
            </a:r>
            <a:r>
              <a:rPr lang="ru-RU" dirty="0" smtClean="0"/>
              <a:t>, </a:t>
            </a:r>
            <a:r>
              <a:rPr lang="ru-RU" dirty="0" err="1" smtClean="0"/>
              <a:t>глузування</a:t>
            </a:r>
            <a:r>
              <a:rPr lang="ru-RU" dirty="0" smtClean="0"/>
              <a:t> або </a:t>
            </a:r>
            <a:r>
              <a:rPr lang="ru-RU" dirty="0" err="1" smtClean="0"/>
              <a:t>висловлювання</a:t>
            </a:r>
            <a:r>
              <a:rPr lang="ru-RU" dirty="0" smtClean="0"/>
              <a:t>, </a:t>
            </a:r>
            <a:r>
              <a:rPr lang="ru-RU" dirty="0" err="1" smtClean="0"/>
              <a:t>якими</a:t>
            </a:r>
            <a:r>
              <a:rPr lang="ru-RU" dirty="0" smtClean="0"/>
              <a:t> </a:t>
            </a:r>
            <a:r>
              <a:rPr lang="ru-RU" dirty="0" err="1" smtClean="0"/>
              <a:t>ображається</a:t>
            </a:r>
            <a:r>
              <a:rPr lang="ru-RU" dirty="0" smtClean="0"/>
              <a:t> стать, раса або сексуальна </a:t>
            </a:r>
            <a:r>
              <a:rPr lang="ru-RU" dirty="0" err="1" smtClean="0"/>
              <a:t>орієнтація</a:t>
            </a:r>
            <a:endParaRPr lang="ru-RU" dirty="0" smtClean="0"/>
          </a:p>
          <a:p>
            <a:pPr algn="just" fontAlgn="base"/>
            <a:r>
              <a:rPr lang="ru-RU" b="1" dirty="0" err="1" smtClean="0"/>
              <a:t>соціальним</a:t>
            </a:r>
            <a:r>
              <a:rPr lang="ru-RU" b="1" dirty="0" smtClean="0"/>
              <a:t> </a:t>
            </a:r>
            <a:r>
              <a:rPr lang="ru-RU" dirty="0" smtClean="0"/>
              <a:t>– </a:t>
            </a:r>
            <a:r>
              <a:rPr lang="ru-RU" dirty="0" err="1" smtClean="0"/>
              <a:t>виключення</a:t>
            </a:r>
            <a:r>
              <a:rPr lang="ru-RU" dirty="0" smtClean="0"/>
              <a:t> </a:t>
            </a:r>
            <a:r>
              <a:rPr lang="ru-RU" dirty="0" err="1" smtClean="0"/>
              <a:t>інших</a:t>
            </a:r>
            <a:r>
              <a:rPr lang="ru-RU" dirty="0" smtClean="0"/>
              <a:t> </a:t>
            </a:r>
            <a:r>
              <a:rPr lang="ru-RU" dirty="0" err="1" smtClean="0"/>
              <a:t>із</a:t>
            </a:r>
            <a:r>
              <a:rPr lang="ru-RU" dirty="0" smtClean="0"/>
              <a:t> </a:t>
            </a:r>
            <a:r>
              <a:rPr lang="ru-RU" dirty="0" err="1" smtClean="0"/>
              <a:t>групи</a:t>
            </a:r>
            <a:r>
              <a:rPr lang="ru-RU" dirty="0" smtClean="0"/>
              <a:t> чи </a:t>
            </a:r>
            <a:r>
              <a:rPr lang="ru-RU" dirty="0" err="1" smtClean="0"/>
              <a:t>розповсюдження</a:t>
            </a:r>
            <a:r>
              <a:rPr lang="ru-RU" dirty="0" smtClean="0"/>
              <a:t> </a:t>
            </a:r>
            <a:r>
              <a:rPr lang="ru-RU" dirty="0" err="1" smtClean="0"/>
              <a:t>пліток</a:t>
            </a:r>
            <a:r>
              <a:rPr lang="ru-RU" dirty="0" smtClean="0"/>
              <a:t> або </a:t>
            </a:r>
            <a:r>
              <a:rPr lang="ru-RU" dirty="0" smtClean="0"/>
              <a:t>чуток</a:t>
            </a:r>
          </a:p>
          <a:p>
            <a:pPr algn="just" fontAlgn="base"/>
            <a:r>
              <a:rPr lang="ru-RU" b="1" dirty="0" smtClean="0"/>
              <a:t>в </a:t>
            </a:r>
            <a:r>
              <a:rPr lang="ru-RU" b="1" dirty="0" err="1" smtClean="0"/>
              <a:t>письмовій</a:t>
            </a:r>
            <a:r>
              <a:rPr lang="ru-RU" b="1" dirty="0" smtClean="0"/>
              <a:t> </a:t>
            </a:r>
            <a:r>
              <a:rPr lang="ru-RU" b="1" dirty="0" err="1" smtClean="0"/>
              <a:t>формі</a:t>
            </a:r>
            <a:r>
              <a:rPr lang="ru-RU" b="1" dirty="0" smtClean="0"/>
              <a:t> </a:t>
            </a:r>
            <a:r>
              <a:rPr lang="ru-RU" dirty="0" smtClean="0"/>
              <a:t>– </a:t>
            </a:r>
            <a:r>
              <a:rPr lang="ru-RU" dirty="0" err="1" smtClean="0"/>
              <a:t>написання</a:t>
            </a:r>
            <a:r>
              <a:rPr lang="ru-RU" dirty="0" smtClean="0"/>
              <a:t> записок або </a:t>
            </a:r>
            <a:r>
              <a:rPr lang="ru-RU" dirty="0" err="1" smtClean="0"/>
              <a:t>знаків</a:t>
            </a:r>
            <a:r>
              <a:rPr lang="ru-RU" dirty="0" smtClean="0"/>
              <a:t>, що </a:t>
            </a:r>
            <a:r>
              <a:rPr lang="ru-RU" dirty="0" err="1" smtClean="0"/>
              <a:t>є</a:t>
            </a:r>
            <a:r>
              <a:rPr lang="ru-RU" dirty="0" smtClean="0"/>
              <a:t> </a:t>
            </a:r>
            <a:r>
              <a:rPr lang="ru-RU" dirty="0" err="1" smtClean="0"/>
              <a:t>болючими</a:t>
            </a:r>
            <a:r>
              <a:rPr lang="ru-RU" dirty="0" smtClean="0"/>
              <a:t> чи </a:t>
            </a:r>
            <a:r>
              <a:rPr lang="ru-RU" dirty="0" err="1" smtClean="0"/>
              <a:t>образливими</a:t>
            </a:r>
            <a:endParaRPr lang="ru-RU" dirty="0" smtClean="0"/>
          </a:p>
          <a:p>
            <a:pPr algn="just" fontAlgn="base"/>
            <a:r>
              <a:rPr lang="ru-RU" b="1" dirty="0" err="1" smtClean="0"/>
              <a:t>електронним</a:t>
            </a:r>
            <a:r>
              <a:rPr lang="ru-RU" b="1" dirty="0" smtClean="0"/>
              <a:t> </a:t>
            </a:r>
            <a:r>
              <a:rPr lang="ru-RU" b="1" dirty="0" smtClean="0"/>
              <a:t>(</a:t>
            </a:r>
            <a:r>
              <a:rPr lang="ru-RU" b="1" dirty="0" err="1" smtClean="0"/>
              <a:t>загальновідомий</a:t>
            </a:r>
            <a:r>
              <a:rPr lang="ru-RU" b="1" dirty="0" smtClean="0"/>
              <a:t> як </a:t>
            </a:r>
            <a:r>
              <a:rPr lang="ru-RU" b="1" dirty="0" err="1" smtClean="0"/>
              <a:t>кібербулінг</a:t>
            </a:r>
            <a:r>
              <a:rPr lang="ru-RU" b="1" dirty="0" smtClean="0"/>
              <a:t>) </a:t>
            </a:r>
            <a:r>
              <a:rPr lang="ru-RU" dirty="0" smtClean="0"/>
              <a:t>– </a:t>
            </a:r>
            <a:r>
              <a:rPr lang="ru-RU" dirty="0" err="1" smtClean="0"/>
              <a:t>розповсюдження</a:t>
            </a:r>
            <a:r>
              <a:rPr lang="ru-RU" dirty="0" smtClean="0"/>
              <a:t> чуток та </a:t>
            </a:r>
            <a:r>
              <a:rPr lang="ru-RU" dirty="0" err="1" smtClean="0"/>
              <a:t>образливих</a:t>
            </a:r>
            <a:r>
              <a:rPr lang="ru-RU" dirty="0" smtClean="0"/>
              <a:t> </a:t>
            </a:r>
            <a:r>
              <a:rPr lang="ru-RU" dirty="0" err="1" smtClean="0"/>
              <a:t>коментарів</a:t>
            </a:r>
            <a:r>
              <a:rPr lang="ru-RU" dirty="0" smtClean="0"/>
              <a:t> </a:t>
            </a:r>
            <a:r>
              <a:rPr lang="ru-RU" dirty="0" err="1" smtClean="0"/>
              <a:t>з</a:t>
            </a:r>
            <a:r>
              <a:rPr lang="ru-RU" dirty="0" smtClean="0"/>
              <a:t> </a:t>
            </a:r>
            <a:r>
              <a:rPr lang="ru-RU" dirty="0" err="1" smtClean="0"/>
              <a:t>використанням</a:t>
            </a:r>
            <a:r>
              <a:rPr lang="ru-RU" dirty="0" smtClean="0"/>
              <a:t> </a:t>
            </a:r>
            <a:r>
              <a:rPr lang="ru-RU" dirty="0" err="1" smtClean="0"/>
              <a:t>електронної</a:t>
            </a:r>
            <a:r>
              <a:rPr lang="ru-RU" dirty="0" smtClean="0"/>
              <a:t> </a:t>
            </a:r>
            <a:r>
              <a:rPr lang="ru-RU" dirty="0" err="1" smtClean="0"/>
              <a:t>пошти</a:t>
            </a:r>
            <a:r>
              <a:rPr lang="ru-RU" dirty="0" smtClean="0"/>
              <a:t>, </a:t>
            </a:r>
            <a:r>
              <a:rPr lang="ru-RU" dirty="0" err="1" smtClean="0"/>
              <a:t>мобільних</a:t>
            </a:r>
            <a:r>
              <a:rPr lang="ru-RU" dirty="0" smtClean="0"/>
              <a:t> </a:t>
            </a:r>
            <a:r>
              <a:rPr lang="ru-RU" dirty="0" err="1" smtClean="0"/>
              <a:t>телефонів</a:t>
            </a:r>
            <a:r>
              <a:rPr lang="ru-RU" dirty="0" smtClean="0"/>
              <a:t> (</a:t>
            </a:r>
            <a:r>
              <a:rPr lang="ru-RU" dirty="0" err="1" smtClean="0"/>
              <a:t>наприклад</a:t>
            </a:r>
            <a:r>
              <a:rPr lang="ru-RU" dirty="0" smtClean="0"/>
              <a:t>, </a:t>
            </a:r>
            <a:r>
              <a:rPr lang="ru-RU" dirty="0" err="1" smtClean="0"/>
              <a:t>надсилання</a:t>
            </a:r>
            <a:r>
              <a:rPr lang="ru-RU" dirty="0" smtClean="0"/>
              <a:t> СМС) </a:t>
            </a:r>
            <a:r>
              <a:rPr lang="ru-RU" dirty="0" err="1" smtClean="0"/>
              <a:t>і</a:t>
            </a:r>
            <a:r>
              <a:rPr lang="ru-RU" dirty="0" smtClean="0"/>
              <a:t> </a:t>
            </a:r>
            <a:r>
              <a:rPr lang="ru-RU" dirty="0" err="1" smtClean="0"/>
              <a:t>сайтів</a:t>
            </a:r>
            <a:r>
              <a:rPr lang="ru-RU" dirty="0" smtClean="0"/>
              <a:t> </a:t>
            </a:r>
            <a:r>
              <a:rPr lang="ru-RU" dirty="0" err="1" smtClean="0"/>
              <a:t>соціальних</a:t>
            </a:r>
            <a:r>
              <a:rPr lang="ru-RU" dirty="0" smtClean="0"/>
              <a:t> мереж.</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a:r>
              <a:rPr lang="ru-RU" sz="3600" b="1" dirty="0" err="1" smtClean="0"/>
              <a:t>Типовими</a:t>
            </a:r>
            <a:r>
              <a:rPr lang="ru-RU" sz="3600" b="1" dirty="0" smtClean="0"/>
              <a:t> </a:t>
            </a:r>
            <a:r>
              <a:rPr lang="ru-RU" sz="3600" b="1" dirty="0" err="1" smtClean="0"/>
              <a:t>ознаками</a:t>
            </a:r>
            <a:r>
              <a:rPr lang="ru-RU" sz="3600" b="1" dirty="0" smtClean="0"/>
              <a:t> булінгу (</a:t>
            </a:r>
            <a:r>
              <a:rPr lang="ru-RU" sz="3600" b="1" dirty="0" err="1" smtClean="0"/>
              <a:t>цькування</a:t>
            </a:r>
            <a:r>
              <a:rPr lang="ru-RU" sz="3600" b="1" dirty="0" smtClean="0"/>
              <a:t>) є</a:t>
            </a:r>
            <a:r>
              <a:rPr lang="ru-RU" sz="3600" b="1" dirty="0" smtClean="0"/>
              <a:t>:</a:t>
            </a:r>
            <a:endParaRPr lang="ru-RU" b="1" dirty="0"/>
          </a:p>
        </p:txBody>
      </p:sp>
      <p:sp>
        <p:nvSpPr>
          <p:cNvPr id="3" name="Содержимое 2"/>
          <p:cNvSpPr>
            <a:spLocks noGrp="1"/>
          </p:cNvSpPr>
          <p:nvPr>
            <p:ph sz="quarter" idx="1"/>
          </p:nvPr>
        </p:nvSpPr>
        <p:spPr/>
        <p:txBody>
          <a:bodyPr/>
          <a:lstStyle/>
          <a:p>
            <a:pPr lvl="0"/>
            <a:r>
              <a:rPr lang="ru-RU" dirty="0" err="1" smtClean="0"/>
              <a:t>систематичність</a:t>
            </a:r>
            <a:r>
              <a:rPr lang="ru-RU" dirty="0" smtClean="0"/>
              <a:t> </a:t>
            </a:r>
            <a:r>
              <a:rPr lang="ru-RU" dirty="0" smtClean="0"/>
              <a:t>(</a:t>
            </a:r>
            <a:r>
              <a:rPr lang="ru-RU" dirty="0" err="1" smtClean="0"/>
              <a:t>повторюваність</a:t>
            </a:r>
            <a:r>
              <a:rPr lang="ru-RU" dirty="0" smtClean="0"/>
              <a:t>) </a:t>
            </a:r>
            <a:r>
              <a:rPr lang="ru-RU" dirty="0" err="1" smtClean="0"/>
              <a:t>діяння</a:t>
            </a:r>
            <a:r>
              <a:rPr lang="ru-RU" dirty="0" smtClean="0"/>
              <a:t>;</a:t>
            </a:r>
          </a:p>
          <a:p>
            <a:pPr lvl="0" algn="just"/>
            <a:r>
              <a:rPr lang="ru-RU" dirty="0" err="1" smtClean="0"/>
              <a:t>наявність</a:t>
            </a:r>
            <a:r>
              <a:rPr lang="ru-RU" dirty="0" smtClean="0"/>
              <a:t> </a:t>
            </a:r>
            <a:r>
              <a:rPr lang="ru-RU" dirty="0" err="1" smtClean="0"/>
              <a:t>сторін</a:t>
            </a:r>
            <a:r>
              <a:rPr lang="ru-RU" dirty="0" smtClean="0"/>
              <a:t> – </a:t>
            </a:r>
            <a:r>
              <a:rPr lang="ru-RU" dirty="0" err="1" smtClean="0"/>
              <a:t>кривдник</a:t>
            </a:r>
            <a:r>
              <a:rPr lang="ru-RU" dirty="0" smtClean="0"/>
              <a:t> (</a:t>
            </a:r>
            <a:r>
              <a:rPr lang="ru-RU" dirty="0" err="1" smtClean="0"/>
              <a:t>булер</a:t>
            </a:r>
            <a:r>
              <a:rPr lang="ru-RU" dirty="0" smtClean="0"/>
              <a:t>), </a:t>
            </a:r>
            <a:r>
              <a:rPr lang="ru-RU" dirty="0" err="1" smtClean="0"/>
              <a:t>потерпілий</a:t>
            </a:r>
            <a:r>
              <a:rPr lang="ru-RU" dirty="0" smtClean="0"/>
              <a:t> (жертва булінгу), </a:t>
            </a:r>
            <a:r>
              <a:rPr lang="ru-RU" dirty="0" err="1" smtClean="0"/>
              <a:t>спостерігачі</a:t>
            </a:r>
            <a:r>
              <a:rPr lang="ru-RU" dirty="0" smtClean="0"/>
              <a:t> (за </a:t>
            </a:r>
            <a:r>
              <a:rPr lang="ru-RU" dirty="0" err="1" smtClean="0"/>
              <a:t>наявності</a:t>
            </a:r>
            <a:r>
              <a:rPr lang="ru-RU" dirty="0" smtClean="0"/>
              <a:t>);</a:t>
            </a:r>
          </a:p>
          <a:p>
            <a:pPr lvl="0" algn="just"/>
            <a:r>
              <a:rPr lang="ru-RU" dirty="0" err="1" smtClean="0"/>
              <a:t>дії</a:t>
            </a:r>
            <a:r>
              <a:rPr lang="ru-RU" dirty="0" smtClean="0"/>
              <a:t> або </a:t>
            </a:r>
            <a:r>
              <a:rPr lang="ru-RU" dirty="0" err="1" smtClean="0"/>
              <a:t>бездіяльність</a:t>
            </a:r>
            <a:r>
              <a:rPr lang="ru-RU" dirty="0" smtClean="0"/>
              <a:t> </a:t>
            </a:r>
            <a:r>
              <a:rPr lang="ru-RU" dirty="0" err="1" smtClean="0"/>
              <a:t>кривдника</a:t>
            </a:r>
            <a:r>
              <a:rPr lang="ru-RU" dirty="0" smtClean="0"/>
              <a:t>, </a:t>
            </a:r>
            <a:r>
              <a:rPr lang="ru-RU" dirty="0" err="1" smtClean="0"/>
              <a:t>наслідком</a:t>
            </a:r>
            <a:r>
              <a:rPr lang="ru-RU" dirty="0" smtClean="0"/>
              <a:t> </a:t>
            </a:r>
            <a:r>
              <a:rPr lang="ru-RU" dirty="0" err="1" smtClean="0"/>
              <a:t>яких</a:t>
            </a:r>
            <a:r>
              <a:rPr lang="ru-RU" dirty="0" smtClean="0"/>
              <a:t> </a:t>
            </a:r>
            <a:r>
              <a:rPr lang="ru-RU" dirty="0" err="1" smtClean="0"/>
              <a:t>є</a:t>
            </a:r>
            <a:r>
              <a:rPr lang="ru-RU" dirty="0" smtClean="0"/>
              <a:t> </a:t>
            </a:r>
            <a:r>
              <a:rPr lang="ru-RU" dirty="0" err="1" smtClean="0"/>
              <a:t>заподіяння</a:t>
            </a:r>
            <a:r>
              <a:rPr lang="ru-RU" dirty="0" smtClean="0"/>
              <a:t> </a:t>
            </a:r>
            <a:r>
              <a:rPr lang="ru-RU" dirty="0" err="1" smtClean="0"/>
              <a:t>психічної</a:t>
            </a:r>
            <a:r>
              <a:rPr lang="ru-RU" dirty="0" smtClean="0"/>
              <a:t> та/або </a:t>
            </a:r>
            <a:r>
              <a:rPr lang="ru-RU" dirty="0" err="1" smtClean="0"/>
              <a:t>фізичної</a:t>
            </a:r>
            <a:r>
              <a:rPr lang="ru-RU" dirty="0" smtClean="0"/>
              <a:t> </a:t>
            </a:r>
            <a:r>
              <a:rPr lang="ru-RU" dirty="0" err="1" smtClean="0"/>
              <a:t>шкоди</a:t>
            </a:r>
            <a:r>
              <a:rPr lang="ru-RU" dirty="0" smtClean="0"/>
              <a:t>, </a:t>
            </a:r>
            <a:r>
              <a:rPr lang="ru-RU" dirty="0" err="1" smtClean="0"/>
              <a:t>приниження</a:t>
            </a:r>
            <a:r>
              <a:rPr lang="ru-RU" dirty="0" smtClean="0"/>
              <a:t>, страх, </a:t>
            </a:r>
            <a:r>
              <a:rPr lang="ru-RU" dirty="0" err="1" smtClean="0"/>
              <a:t>тривога</a:t>
            </a:r>
            <a:r>
              <a:rPr lang="ru-RU" dirty="0" smtClean="0"/>
              <a:t>, </a:t>
            </a:r>
            <a:r>
              <a:rPr lang="ru-RU" dirty="0" err="1" smtClean="0"/>
              <a:t>підпорядкування</a:t>
            </a:r>
            <a:r>
              <a:rPr lang="ru-RU" dirty="0" smtClean="0"/>
              <a:t> </a:t>
            </a:r>
            <a:r>
              <a:rPr lang="ru-RU" dirty="0" err="1" smtClean="0"/>
              <a:t>потерпілого</a:t>
            </a:r>
            <a:r>
              <a:rPr lang="ru-RU" dirty="0" smtClean="0"/>
              <a:t> </a:t>
            </a:r>
            <a:r>
              <a:rPr lang="ru-RU" dirty="0" err="1" smtClean="0"/>
              <a:t>інтересам</a:t>
            </a:r>
            <a:r>
              <a:rPr lang="ru-RU" dirty="0" smtClean="0"/>
              <a:t> </a:t>
            </a:r>
            <a:r>
              <a:rPr lang="ru-RU" dirty="0" err="1" smtClean="0"/>
              <a:t>кривдника</a:t>
            </a:r>
            <a:r>
              <a:rPr lang="ru-RU" dirty="0" smtClean="0"/>
              <a:t>, та/або </a:t>
            </a:r>
            <a:r>
              <a:rPr lang="ru-RU" dirty="0" err="1" smtClean="0"/>
              <a:t>спричинення</a:t>
            </a:r>
            <a:r>
              <a:rPr lang="ru-RU" dirty="0" smtClean="0"/>
              <a:t> </a:t>
            </a:r>
            <a:r>
              <a:rPr lang="ru-RU" dirty="0" err="1" smtClean="0"/>
              <a:t>соціальної</a:t>
            </a:r>
            <a:r>
              <a:rPr lang="ru-RU" dirty="0" smtClean="0"/>
              <a:t> </a:t>
            </a:r>
            <a:r>
              <a:rPr lang="ru-RU" dirty="0" err="1" smtClean="0"/>
              <a:t>ізоляції</a:t>
            </a:r>
            <a:r>
              <a:rPr lang="ru-RU" dirty="0" smtClean="0"/>
              <a:t> </a:t>
            </a:r>
            <a:r>
              <a:rPr lang="ru-RU" dirty="0" err="1" smtClean="0"/>
              <a:t>потерпілого</a:t>
            </a:r>
            <a:r>
              <a:rPr lang="ru-RU" dirty="0" smtClean="0"/>
              <a:t>.</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chor="b">
            <a:normAutofit fontScale="90000"/>
          </a:bodyPr>
          <a:lstStyle/>
          <a:p>
            <a:pPr algn="ctr"/>
            <a:r>
              <a:rPr lang="ru-RU" b="1" dirty="0" smtClean="0"/>
              <a:t/>
            </a:r>
            <a:br>
              <a:rPr lang="ru-RU" b="1" dirty="0" smtClean="0"/>
            </a:br>
            <a:r>
              <a:rPr lang="ru-RU" b="1" dirty="0" smtClean="0"/>
              <a:t>ЯКЩО ВАША ДИТИНА СТАЛА ЖЕРТВОЮ БУЛІНГУ</a:t>
            </a:r>
            <a:endParaRPr lang="ru-RU" dirty="0"/>
          </a:p>
        </p:txBody>
      </p:sp>
      <p:sp>
        <p:nvSpPr>
          <p:cNvPr id="3" name="Содержимое 2"/>
          <p:cNvSpPr>
            <a:spLocks noGrp="1"/>
          </p:cNvSpPr>
          <p:nvPr>
            <p:ph sz="quarter" idx="1"/>
          </p:nvPr>
        </p:nvSpPr>
        <p:spPr>
          <a:xfrm>
            <a:off x="914400" y="1700808"/>
            <a:ext cx="7772400" cy="4318992"/>
          </a:xfrm>
        </p:spPr>
        <p:txBody>
          <a:bodyPr>
            <a:normAutofit/>
          </a:bodyPr>
          <a:lstStyle/>
          <a:p>
            <a:pPr algn="just"/>
            <a:r>
              <a:rPr lang="ru-RU" dirty="0" smtClean="0"/>
              <a:t>Подайте </a:t>
            </a:r>
            <a:r>
              <a:rPr lang="ru-RU" dirty="0" err="1" smtClean="0"/>
              <a:t>керівнику</a:t>
            </a:r>
            <a:r>
              <a:rPr lang="ru-RU" dirty="0" smtClean="0"/>
              <a:t> </a:t>
            </a:r>
            <a:r>
              <a:rPr lang="ru-RU" dirty="0" err="1" smtClean="0"/>
              <a:t>дошкільного</a:t>
            </a:r>
            <a:r>
              <a:rPr lang="ru-RU" dirty="0" smtClean="0"/>
              <a:t> закладу </a:t>
            </a:r>
            <a:r>
              <a:rPr lang="ru-RU" dirty="0" err="1" smtClean="0"/>
              <a:t>освіти</a:t>
            </a:r>
            <a:r>
              <a:rPr lang="ru-RU" dirty="0" smtClean="0"/>
              <a:t> </a:t>
            </a:r>
            <a:r>
              <a:rPr lang="ru-RU" dirty="0" err="1" smtClean="0"/>
              <a:t>заяву</a:t>
            </a:r>
            <a:r>
              <a:rPr lang="ru-RU" dirty="0" smtClean="0"/>
              <a:t> про </a:t>
            </a:r>
            <a:r>
              <a:rPr lang="ru-RU" dirty="0" err="1" smtClean="0"/>
              <a:t>випадки</a:t>
            </a:r>
            <a:r>
              <a:rPr lang="ru-RU" dirty="0" smtClean="0"/>
              <a:t> булінгу (</a:t>
            </a:r>
            <a:r>
              <a:rPr lang="ru-RU" dirty="0" err="1" smtClean="0"/>
              <a:t>цькування</a:t>
            </a:r>
            <a:r>
              <a:rPr lang="ru-RU" dirty="0" smtClean="0"/>
              <a:t>) </a:t>
            </a:r>
            <a:r>
              <a:rPr lang="ru-RU" dirty="0" err="1" smtClean="0"/>
              <a:t>щодо</a:t>
            </a:r>
            <a:r>
              <a:rPr lang="ru-RU" dirty="0" smtClean="0"/>
              <a:t> </a:t>
            </a:r>
            <a:r>
              <a:rPr lang="ru-RU" dirty="0" err="1" smtClean="0"/>
              <a:t>вашої</a:t>
            </a:r>
            <a:r>
              <a:rPr lang="ru-RU" dirty="0" smtClean="0"/>
              <a:t> дитини;</a:t>
            </a:r>
          </a:p>
          <a:p>
            <a:pPr lvl="0" algn="just"/>
            <a:r>
              <a:rPr lang="ru-RU" dirty="0" smtClean="0"/>
              <a:t> </a:t>
            </a:r>
            <a:r>
              <a:rPr lang="ru-RU" dirty="0" err="1" smtClean="0"/>
              <a:t>Поясніть</a:t>
            </a:r>
            <a:r>
              <a:rPr lang="ru-RU" dirty="0" smtClean="0"/>
              <a:t> </a:t>
            </a:r>
            <a:r>
              <a:rPr lang="ru-RU" dirty="0" err="1" smtClean="0"/>
              <a:t>дитині</a:t>
            </a:r>
            <a:r>
              <a:rPr lang="ru-RU" dirty="0" smtClean="0"/>
              <a:t>, до кого вона </a:t>
            </a:r>
            <a:r>
              <a:rPr lang="ru-RU" dirty="0" err="1" smtClean="0"/>
              <a:t>може</a:t>
            </a:r>
            <a:r>
              <a:rPr lang="ru-RU" dirty="0" smtClean="0"/>
              <a:t> </a:t>
            </a:r>
            <a:r>
              <a:rPr lang="ru-RU" dirty="0" err="1" smtClean="0"/>
              <a:t>звернутися</a:t>
            </a:r>
            <a:r>
              <a:rPr lang="ru-RU" dirty="0" smtClean="0"/>
              <a:t> за </a:t>
            </a:r>
            <a:r>
              <a:rPr lang="ru-RU" dirty="0" err="1" smtClean="0"/>
              <a:t>допомогою</a:t>
            </a:r>
            <a:r>
              <a:rPr lang="ru-RU" dirty="0" smtClean="0"/>
              <a:t> у </a:t>
            </a:r>
            <a:r>
              <a:rPr lang="ru-RU" dirty="0" err="1" smtClean="0"/>
              <a:t>разі</a:t>
            </a:r>
            <a:r>
              <a:rPr lang="ru-RU" dirty="0" smtClean="0"/>
              <a:t> </a:t>
            </a:r>
            <a:r>
              <a:rPr lang="ru-RU" dirty="0" err="1" smtClean="0"/>
              <a:t>цькування</a:t>
            </a:r>
            <a:r>
              <a:rPr lang="ru-RU" dirty="0" smtClean="0"/>
              <a:t> (</a:t>
            </a:r>
            <a:r>
              <a:rPr lang="ru-RU" dirty="0" err="1" smtClean="0"/>
              <a:t>вихователі</a:t>
            </a:r>
            <a:r>
              <a:rPr lang="ru-RU" dirty="0" smtClean="0"/>
              <a:t>, </a:t>
            </a:r>
            <a:r>
              <a:rPr lang="ru-RU" dirty="0" err="1" smtClean="0"/>
              <a:t>адміністрація</a:t>
            </a:r>
            <a:r>
              <a:rPr lang="ru-RU" dirty="0" smtClean="0"/>
              <a:t> ДНЗ, </a:t>
            </a:r>
            <a:r>
              <a:rPr lang="ru-RU" dirty="0" err="1" smtClean="0"/>
              <a:t>практичний</a:t>
            </a:r>
            <a:r>
              <a:rPr lang="ru-RU" dirty="0" smtClean="0"/>
              <a:t> психолог).</a:t>
            </a:r>
          </a:p>
          <a:p>
            <a:pPr lvl="0" algn="just"/>
            <a:r>
              <a:rPr lang="ru-RU" dirty="0" smtClean="0"/>
              <a:t> Якщо </a:t>
            </a:r>
            <a:r>
              <a:rPr lang="ru-RU" dirty="0" err="1" smtClean="0"/>
              <a:t>вирішити</a:t>
            </a:r>
            <a:r>
              <a:rPr lang="ru-RU" dirty="0" smtClean="0"/>
              <a:t> </a:t>
            </a:r>
            <a:r>
              <a:rPr lang="ru-RU" dirty="0" err="1" smtClean="0"/>
              <a:t>ситуацію</a:t>
            </a:r>
            <a:r>
              <a:rPr lang="ru-RU" dirty="0" smtClean="0"/>
              <a:t> </a:t>
            </a:r>
            <a:r>
              <a:rPr lang="ru-RU" dirty="0" err="1" smtClean="0"/>
              <a:t>з</a:t>
            </a:r>
            <a:r>
              <a:rPr lang="ru-RU" dirty="0" smtClean="0"/>
              <a:t> </a:t>
            </a:r>
            <a:r>
              <a:rPr lang="ru-RU" dirty="0" err="1" smtClean="0"/>
              <a:t>булінгом</a:t>
            </a:r>
            <a:r>
              <a:rPr lang="ru-RU" dirty="0" smtClean="0"/>
              <a:t> на </a:t>
            </a:r>
            <a:r>
              <a:rPr lang="ru-RU" dirty="0" err="1" smtClean="0"/>
              <a:t>рівні</a:t>
            </a:r>
            <a:r>
              <a:rPr lang="ru-RU" dirty="0" smtClean="0"/>
              <a:t> закладу не </a:t>
            </a:r>
            <a:r>
              <a:rPr lang="ru-RU" dirty="0" err="1" smtClean="0"/>
              <a:t>вдається</a:t>
            </a:r>
            <a:r>
              <a:rPr lang="ru-RU" dirty="0" smtClean="0"/>
              <a:t> – </a:t>
            </a:r>
            <a:r>
              <a:rPr lang="ru-RU" dirty="0" err="1" smtClean="0"/>
              <a:t>зверніться</a:t>
            </a:r>
            <a:r>
              <a:rPr lang="ru-RU" dirty="0" smtClean="0"/>
              <a:t> в </a:t>
            </a:r>
            <a:r>
              <a:rPr lang="ru-RU" dirty="0" err="1" smtClean="0"/>
              <a:t>поліцію</a:t>
            </a:r>
            <a:r>
              <a:rPr lang="ru-RU" dirty="0" smtClean="0"/>
              <a:t>!</a:t>
            </a:r>
            <a:endParaRPr lang="ru-RU"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a:r>
              <a:rPr lang="ru-RU" b="1" dirty="0" smtClean="0"/>
              <a:t>ЯКЩО ВАША ДИТИНА АГРЕССОР</a:t>
            </a:r>
            <a:endParaRPr lang="ru-RU" dirty="0"/>
          </a:p>
        </p:txBody>
      </p:sp>
      <p:sp>
        <p:nvSpPr>
          <p:cNvPr id="3" name="Содержимое 2"/>
          <p:cNvSpPr>
            <a:spLocks noGrp="1"/>
          </p:cNvSpPr>
          <p:nvPr>
            <p:ph sz="quarter" idx="1"/>
          </p:nvPr>
        </p:nvSpPr>
        <p:spPr>
          <a:xfrm>
            <a:off x="914400" y="1772816"/>
            <a:ext cx="7772400" cy="4752528"/>
          </a:xfrm>
        </p:spPr>
        <p:txBody>
          <a:bodyPr>
            <a:normAutofit fontScale="85000" lnSpcReduction="10000"/>
          </a:bodyPr>
          <a:lstStyle/>
          <a:p>
            <a:pPr algn="just"/>
            <a:r>
              <a:rPr lang="ru-RU" dirty="0" err="1" smtClean="0"/>
              <a:t>Відверто</a:t>
            </a:r>
            <a:r>
              <a:rPr lang="ru-RU" dirty="0" smtClean="0"/>
              <a:t> </a:t>
            </a:r>
            <a:r>
              <a:rPr lang="ru-RU" dirty="0" err="1" smtClean="0"/>
              <a:t>поговоріть</a:t>
            </a:r>
            <a:r>
              <a:rPr lang="ru-RU" dirty="0" smtClean="0"/>
              <a:t> </a:t>
            </a:r>
            <a:r>
              <a:rPr lang="ru-RU" dirty="0" err="1" smtClean="0"/>
              <a:t>з</a:t>
            </a:r>
            <a:r>
              <a:rPr lang="ru-RU" dirty="0" smtClean="0"/>
              <a:t> </a:t>
            </a:r>
            <a:r>
              <a:rPr lang="ru-RU" dirty="0" err="1" smtClean="0"/>
              <a:t>дитиною</a:t>
            </a:r>
            <a:r>
              <a:rPr lang="ru-RU" dirty="0" smtClean="0"/>
              <a:t> про те, </a:t>
            </a:r>
            <a:r>
              <a:rPr lang="ru-RU" dirty="0" err="1" smtClean="0"/>
              <a:t>що</a:t>
            </a:r>
            <a:r>
              <a:rPr lang="ru-RU" dirty="0" smtClean="0"/>
              <a:t> </a:t>
            </a:r>
            <a:r>
              <a:rPr lang="ru-RU" dirty="0" err="1" smtClean="0"/>
              <a:t>відбувається</a:t>
            </a:r>
            <a:r>
              <a:rPr lang="ru-RU" dirty="0" smtClean="0"/>
              <a:t>, </a:t>
            </a:r>
            <a:r>
              <a:rPr lang="ru-RU" dirty="0" err="1" smtClean="0"/>
              <a:t>з’ясуйте</a:t>
            </a:r>
            <a:r>
              <a:rPr lang="ru-RU" dirty="0" smtClean="0"/>
              <a:t> </a:t>
            </a:r>
            <a:r>
              <a:rPr lang="ru-RU" dirty="0" err="1" smtClean="0"/>
              <a:t>мотивацію</a:t>
            </a:r>
            <a:r>
              <a:rPr lang="ru-RU" dirty="0" smtClean="0"/>
              <a:t> </a:t>
            </a:r>
            <a:r>
              <a:rPr lang="ru-RU" dirty="0" err="1" smtClean="0"/>
              <a:t>її</a:t>
            </a:r>
            <a:r>
              <a:rPr lang="ru-RU" dirty="0" smtClean="0"/>
              <a:t> </a:t>
            </a:r>
            <a:r>
              <a:rPr lang="ru-RU" dirty="0" err="1" smtClean="0"/>
              <a:t>поведінки</a:t>
            </a:r>
            <a:r>
              <a:rPr lang="ru-RU" dirty="0" smtClean="0"/>
              <a:t>;</a:t>
            </a:r>
          </a:p>
          <a:p>
            <a:pPr lvl="0" algn="just"/>
            <a:r>
              <a:rPr lang="ru-RU" dirty="0" smtClean="0"/>
              <a:t> </a:t>
            </a:r>
            <a:r>
              <a:rPr lang="uk-UA" dirty="0" smtClean="0"/>
              <a:t>Поясніть дитині, що за вчинення булінгу (цькування) наступає адміністративна відповідальність;</a:t>
            </a:r>
            <a:endParaRPr lang="ru-RU" dirty="0" smtClean="0"/>
          </a:p>
          <a:p>
            <a:pPr lvl="0" algn="just"/>
            <a:r>
              <a:rPr lang="uk-UA" dirty="0" smtClean="0"/>
              <a:t> </a:t>
            </a:r>
            <a:r>
              <a:rPr lang="ru-RU" dirty="0" err="1" smtClean="0"/>
              <a:t>Чітко</a:t>
            </a:r>
            <a:r>
              <a:rPr lang="ru-RU" dirty="0" smtClean="0"/>
              <a:t> </a:t>
            </a:r>
            <a:r>
              <a:rPr lang="ru-RU" dirty="0" err="1" smtClean="0"/>
              <a:t>і</a:t>
            </a:r>
            <a:r>
              <a:rPr lang="ru-RU" dirty="0" smtClean="0"/>
              <a:t> </a:t>
            </a:r>
            <a:r>
              <a:rPr lang="ru-RU" dirty="0" err="1" smtClean="0"/>
              <a:t>наполегливо</a:t>
            </a:r>
            <a:r>
              <a:rPr lang="ru-RU" dirty="0" smtClean="0"/>
              <a:t> </a:t>
            </a:r>
            <a:r>
              <a:rPr lang="ru-RU" dirty="0" err="1" smtClean="0"/>
              <a:t>попросіть</a:t>
            </a:r>
            <a:r>
              <a:rPr lang="ru-RU" dirty="0" smtClean="0"/>
              <a:t> </a:t>
            </a:r>
            <a:r>
              <a:rPr lang="ru-RU" dirty="0" err="1" smtClean="0"/>
              <a:t>дитину</a:t>
            </a:r>
            <a:r>
              <a:rPr lang="ru-RU" dirty="0" smtClean="0"/>
              <a:t> </a:t>
            </a:r>
            <a:r>
              <a:rPr lang="ru-RU" dirty="0" err="1" smtClean="0"/>
              <a:t>припинити</a:t>
            </a:r>
            <a:r>
              <a:rPr lang="ru-RU" dirty="0" smtClean="0"/>
              <a:t> </a:t>
            </a:r>
            <a:r>
              <a:rPr lang="ru-RU" dirty="0" err="1" smtClean="0"/>
              <a:t>таку</a:t>
            </a:r>
            <a:r>
              <a:rPr lang="ru-RU" dirty="0" smtClean="0"/>
              <a:t> </a:t>
            </a:r>
            <a:r>
              <a:rPr lang="ru-RU" dirty="0" err="1" smtClean="0"/>
              <a:t>поведінку</a:t>
            </a:r>
            <a:r>
              <a:rPr lang="ru-RU" dirty="0" smtClean="0"/>
              <a:t>; </a:t>
            </a:r>
            <a:r>
              <a:rPr lang="ru-RU" dirty="0" err="1" smtClean="0"/>
              <a:t>повідомте</a:t>
            </a:r>
            <a:r>
              <a:rPr lang="ru-RU" dirty="0" smtClean="0"/>
              <a:t> </a:t>
            </a:r>
            <a:r>
              <a:rPr lang="ru-RU" dirty="0" err="1" smtClean="0"/>
              <a:t>їй</a:t>
            </a:r>
            <a:r>
              <a:rPr lang="ru-RU" dirty="0" smtClean="0"/>
              <a:t>, </a:t>
            </a:r>
            <a:r>
              <a:rPr lang="ru-RU" dirty="0" err="1" smtClean="0"/>
              <a:t>що</a:t>
            </a:r>
            <a:r>
              <a:rPr lang="ru-RU" dirty="0" smtClean="0"/>
              <a:t> будете </a:t>
            </a:r>
            <a:r>
              <a:rPr lang="ru-RU" dirty="0" err="1" smtClean="0"/>
              <a:t>спостерігати</a:t>
            </a:r>
            <a:r>
              <a:rPr lang="ru-RU" dirty="0" smtClean="0"/>
              <a:t> за </a:t>
            </a:r>
            <a:r>
              <a:rPr lang="ru-RU" dirty="0" err="1" smtClean="0"/>
              <a:t>її</a:t>
            </a:r>
            <a:r>
              <a:rPr lang="ru-RU" dirty="0" smtClean="0"/>
              <a:t> </a:t>
            </a:r>
            <a:r>
              <a:rPr lang="ru-RU" dirty="0" err="1" smtClean="0"/>
              <a:t>поведінкою</a:t>
            </a:r>
            <a:r>
              <a:rPr lang="ru-RU" dirty="0" smtClean="0"/>
              <a:t>;</a:t>
            </a:r>
          </a:p>
          <a:p>
            <a:pPr lvl="0" algn="just"/>
            <a:r>
              <a:rPr lang="ru-RU" dirty="0" smtClean="0"/>
              <a:t> </a:t>
            </a:r>
            <a:r>
              <a:rPr lang="ru-RU" dirty="0" err="1" smtClean="0"/>
              <a:t>Зверніться</a:t>
            </a:r>
            <a:r>
              <a:rPr lang="ru-RU" dirty="0" smtClean="0"/>
              <a:t> до практичного психолога закладу </a:t>
            </a:r>
            <a:r>
              <a:rPr lang="ru-RU" dirty="0" err="1" smtClean="0"/>
              <a:t>і</a:t>
            </a:r>
            <a:r>
              <a:rPr lang="ru-RU" dirty="0" smtClean="0"/>
              <a:t> </a:t>
            </a:r>
            <a:r>
              <a:rPr lang="ru-RU" dirty="0" err="1" smtClean="0"/>
              <a:t>проконсультуйтеся</a:t>
            </a:r>
            <a:r>
              <a:rPr lang="ru-RU" dirty="0" smtClean="0"/>
              <a:t> </a:t>
            </a:r>
            <a:r>
              <a:rPr lang="ru-RU" dirty="0" err="1" smtClean="0"/>
              <a:t>щодо</a:t>
            </a:r>
            <a:r>
              <a:rPr lang="ru-RU" dirty="0" smtClean="0"/>
              <a:t> </a:t>
            </a:r>
            <a:r>
              <a:rPr lang="ru-RU" dirty="0" err="1" smtClean="0"/>
              <a:t>поведінки</a:t>
            </a:r>
            <a:r>
              <a:rPr lang="ru-RU" dirty="0" smtClean="0"/>
              <a:t> </a:t>
            </a:r>
            <a:r>
              <a:rPr lang="ru-RU" dirty="0" err="1" smtClean="0"/>
              <a:t>своєї</a:t>
            </a:r>
            <a:r>
              <a:rPr lang="ru-RU" dirty="0" smtClean="0"/>
              <a:t> дитини </a:t>
            </a:r>
            <a:r>
              <a:rPr lang="ru-RU" dirty="0" err="1" smtClean="0"/>
              <a:t>під</a:t>
            </a:r>
            <a:r>
              <a:rPr lang="ru-RU" dirty="0" smtClean="0"/>
              <a:t> час занять та </a:t>
            </a:r>
            <a:r>
              <a:rPr lang="ru-RU" dirty="0" err="1" smtClean="0"/>
              <a:t>режимних</a:t>
            </a:r>
            <a:r>
              <a:rPr lang="ru-RU" dirty="0" smtClean="0"/>
              <a:t> </a:t>
            </a:r>
            <a:r>
              <a:rPr lang="ru-RU" dirty="0" err="1" smtClean="0"/>
              <a:t>моментів</a:t>
            </a:r>
            <a:r>
              <a:rPr lang="ru-RU" dirty="0" smtClean="0"/>
              <a:t>;</a:t>
            </a:r>
          </a:p>
          <a:p>
            <a:pPr lvl="0" algn="just"/>
            <a:r>
              <a:rPr lang="ru-RU" dirty="0" smtClean="0"/>
              <a:t> </a:t>
            </a:r>
            <a:r>
              <a:rPr lang="uk-UA" dirty="0" smtClean="0"/>
              <a:t>Дотримуйтесь рекомендацій комісії з розгляду випадків булінгу.</a:t>
            </a:r>
            <a:endParaRPr lang="ru-RU" dirty="0" smtClean="0"/>
          </a:p>
          <a:p>
            <a:pPr lvl="0" algn="just"/>
            <a:r>
              <a:rPr lang="uk-UA" dirty="0" smtClean="0"/>
              <a:t> </a:t>
            </a:r>
            <a:r>
              <a:rPr lang="ru-RU" dirty="0" err="1" smtClean="0"/>
              <a:t>Пам’ятайте</a:t>
            </a:r>
            <a:r>
              <a:rPr lang="ru-RU" dirty="0" smtClean="0"/>
              <a:t>, </a:t>
            </a:r>
            <a:r>
              <a:rPr lang="ru-RU" dirty="0" err="1" smtClean="0"/>
              <a:t>дитина-агресор</a:t>
            </a:r>
            <a:r>
              <a:rPr lang="ru-RU" dirty="0" smtClean="0"/>
              <a:t> не </a:t>
            </a:r>
            <a:r>
              <a:rPr lang="ru-RU" dirty="0" err="1" smtClean="0"/>
              <a:t>зміниться</a:t>
            </a:r>
            <a:r>
              <a:rPr lang="ru-RU" dirty="0" smtClean="0"/>
              <a:t> </a:t>
            </a:r>
            <a:r>
              <a:rPr lang="ru-RU" dirty="0" err="1" smtClean="0"/>
              <a:t>відразу</a:t>
            </a:r>
            <a:r>
              <a:rPr lang="ru-RU" dirty="0" smtClean="0"/>
              <a:t>! </a:t>
            </a:r>
            <a:r>
              <a:rPr lang="ru-RU" dirty="0" err="1" smtClean="0"/>
              <a:t>Це</a:t>
            </a:r>
            <a:r>
              <a:rPr lang="ru-RU" dirty="0" smtClean="0"/>
              <a:t> </a:t>
            </a:r>
            <a:r>
              <a:rPr lang="ru-RU" dirty="0" err="1" smtClean="0"/>
              <a:t>тривалий</a:t>
            </a:r>
            <a:r>
              <a:rPr lang="ru-RU" dirty="0" smtClean="0"/>
              <a:t> </a:t>
            </a:r>
            <a:r>
              <a:rPr lang="ru-RU" dirty="0" err="1" smtClean="0"/>
              <a:t>процес</a:t>
            </a:r>
            <a:r>
              <a:rPr lang="ru-RU" dirty="0" smtClean="0"/>
              <a:t>, </a:t>
            </a:r>
            <a:r>
              <a:rPr lang="ru-RU" dirty="0" err="1" smtClean="0"/>
              <a:t>який</a:t>
            </a:r>
            <a:r>
              <a:rPr lang="ru-RU" dirty="0" smtClean="0"/>
              <a:t> </a:t>
            </a:r>
            <a:r>
              <a:rPr lang="ru-RU" dirty="0" err="1" smtClean="0"/>
              <a:t>потребує</a:t>
            </a:r>
            <a:r>
              <a:rPr lang="ru-RU" dirty="0" smtClean="0"/>
              <a:t> </a:t>
            </a:r>
            <a:r>
              <a:rPr lang="ru-RU" dirty="0" err="1" smtClean="0"/>
              <a:t>витримки</a:t>
            </a:r>
            <a:r>
              <a:rPr lang="ru-RU" dirty="0" smtClean="0"/>
              <a:t> </a:t>
            </a:r>
            <a:r>
              <a:rPr lang="ru-RU" dirty="0" err="1" smtClean="0"/>
              <a:t>і</a:t>
            </a:r>
            <a:r>
              <a:rPr lang="ru-RU" dirty="0" smtClean="0"/>
              <a:t> </a:t>
            </a:r>
            <a:r>
              <a:rPr lang="ru-RU" dirty="0" err="1" smtClean="0"/>
              <a:t>терпіння</a:t>
            </a:r>
            <a:r>
              <a:rPr lang="ru-RU" dirty="0" smtClean="0"/>
              <a:t>!</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97</TotalTime>
  <Words>738</Words>
  <Application>Microsoft Office PowerPoint</Application>
  <PresentationFormat>Экран (4:3)</PresentationFormat>
  <Paragraphs>50</Paragraphs>
  <Slides>15</Slides>
  <Notes>0</Notes>
  <HiddenSlides>3</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Справедливость</vt:lpstr>
      <vt:lpstr>БУЛІНГ В ДОШКІЛЬНОМУ ЗАКЛАДІ</vt:lpstr>
      <vt:lpstr>Слайд 2</vt:lpstr>
      <vt:lpstr>Слайд 3</vt:lpstr>
      <vt:lpstr>Прояви насильства в дитячому садку відрізняється від насильства в школі. </vt:lpstr>
      <vt:lpstr>Слайд 5</vt:lpstr>
      <vt:lpstr>Булінг може виявлятися у багатьох формах. Він може бути:</vt:lpstr>
      <vt:lpstr>Типовими ознаками булінгу (цькування) є:</vt:lpstr>
      <vt:lpstr> ЯКЩО ВАША ДИТИНА СТАЛА ЖЕРТВОЮ БУЛІНГУ</vt:lpstr>
      <vt:lpstr>ЯКЩО ВАША ДИТИНА АГРЕССОР</vt:lpstr>
      <vt:lpstr>ДЕ ОТРИМАТИ ДОПОМОГУ</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Hi-Tech</dc:creator>
  <cp:lastModifiedBy>Hi-Tech</cp:lastModifiedBy>
  <cp:revision>13</cp:revision>
  <dcterms:created xsi:type="dcterms:W3CDTF">2021-03-16T11:51:32Z</dcterms:created>
  <dcterms:modified xsi:type="dcterms:W3CDTF">2021-03-16T13:44:21Z</dcterms:modified>
</cp:coreProperties>
</file>